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5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56"/>
  </p:notesMasterIdLst>
  <p:sldIdLst>
    <p:sldId id="256" r:id="rId2"/>
    <p:sldId id="259" r:id="rId3"/>
    <p:sldId id="260" r:id="rId4"/>
    <p:sldId id="261" r:id="rId5"/>
    <p:sldId id="264" r:id="rId6"/>
    <p:sldId id="263" r:id="rId7"/>
    <p:sldId id="357" r:id="rId8"/>
    <p:sldId id="312" r:id="rId9"/>
    <p:sldId id="280" r:id="rId10"/>
    <p:sldId id="311" r:id="rId11"/>
    <p:sldId id="313" r:id="rId12"/>
    <p:sldId id="314" r:id="rId13"/>
    <p:sldId id="316" r:id="rId14"/>
    <p:sldId id="317" r:id="rId15"/>
    <p:sldId id="318" r:id="rId16"/>
    <p:sldId id="319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58" r:id="rId27"/>
    <p:sldId id="335" r:id="rId28"/>
    <p:sldId id="359" r:id="rId29"/>
    <p:sldId id="331" r:id="rId30"/>
    <p:sldId id="332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60" r:id="rId40"/>
    <p:sldId id="345" r:id="rId41"/>
    <p:sldId id="347" r:id="rId42"/>
    <p:sldId id="348" r:id="rId43"/>
    <p:sldId id="349" r:id="rId44"/>
    <p:sldId id="350" r:id="rId45"/>
    <p:sldId id="351" r:id="rId46"/>
    <p:sldId id="352" r:id="rId47"/>
    <p:sldId id="354" r:id="rId48"/>
    <p:sldId id="353" r:id="rId49"/>
    <p:sldId id="286" r:id="rId50"/>
    <p:sldId id="330" r:id="rId51"/>
    <p:sldId id="365" r:id="rId52"/>
    <p:sldId id="362" r:id="rId53"/>
    <p:sldId id="363" r:id="rId54"/>
    <p:sldId id="364" r:id="rId55"/>
  </p:sldIdLst>
  <p:sldSz cx="9144000" cy="5143500" type="screen16x9"/>
  <p:notesSz cx="6858000" cy="9144000"/>
  <p:embeddedFontLst>
    <p:embeddedFont>
      <p:font typeface="Bahnschrift SemiBold SemiConden" panose="020B0502040204020203" pitchFamily="34" charset="0"/>
      <p:bold r:id="rId57"/>
    </p:embeddedFont>
    <p:embeddedFont>
      <p:font typeface="Fira Sans Extra Condensed Medium" panose="020B0604020202020204" charset="0"/>
      <p:regular r:id="rId58"/>
      <p:bold r:id="rId59"/>
      <p:italic r:id="rId60"/>
      <p:boldItalic r:id="rId61"/>
    </p:embeddedFont>
    <p:embeddedFont>
      <p:font typeface="Josefin Sans" pitchFamily="2" charset="0"/>
      <p:regular r:id="rId62"/>
      <p:bold r:id="rId63"/>
      <p:italic r:id="rId64"/>
      <p:boldItalic r:id="rId65"/>
    </p:embeddedFont>
    <p:embeddedFont>
      <p:font typeface="Open Sans" panose="020B0606030504020204" pitchFamily="34" charset="0"/>
      <p:regular r:id="rId66"/>
      <p:bold r:id="rId67"/>
      <p:italic r:id="rId68"/>
      <p:boldItalic r:id="rId69"/>
    </p:embeddedFont>
    <p:embeddedFont>
      <p:font typeface="Overpass Black" panose="020B0604020202020204" charset="0"/>
      <p:bold r:id="rId70"/>
      <p:boldItalic r:id="rId71"/>
    </p:embeddedFont>
    <p:embeddedFont>
      <p:font typeface="RM Pro" panose="00000400000000000000" pitchFamily="2" charset="0"/>
      <p:regular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4587"/>
    <a:srgbClr val="99FF99"/>
    <a:srgbClr val="C7E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B4BD0C-CAA4-42A4-A515-66B7E45EBCB5}">
  <a:tblStyle styleId="{48B4BD0C-CAA4-42A4-A515-66B7E45EBC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symbol 0 - 0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8823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symbol 0 – 0</a:t>
            </a:r>
          </a:p>
          <a:p>
            <a:r>
              <a:rPr lang="en-US" dirty="0"/>
              <a:t>Animate play to stop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7523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symbol 0 – 0</a:t>
            </a:r>
          </a:p>
          <a:p>
            <a:r>
              <a:rPr lang="en-US" dirty="0"/>
              <a:t>Animate play to stop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8867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854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145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109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932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149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402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614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318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648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726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2174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674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4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638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735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97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327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62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7913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8040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7160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0374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4674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a7274a1822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a7274a1822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641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1617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" name="Google Shape;3125;ga1fb274c5c_2_1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6" name="Google Shape;3126;ga1fb274c5c_2_1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ga75a9251e8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7" name="Google Shape;2717;ga75a9251e8_1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371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ga75a9251e8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7" name="Google Shape;2717;ga75a9251e8_1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490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5" name="Google Shape;2215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792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ga75a9251e8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7" name="Google Shape;2717;ga75a9251e8_1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0 to 1 move right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7249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6" name="Google Shape;1756;p29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57" name="Google Shape;1757;p29"/>
          <p:cNvSpPr/>
          <p:nvPr/>
        </p:nvSpPr>
        <p:spPr>
          <a:xfrm rot="-4340781" flipH="1">
            <a:off x="3518" y="-5268942"/>
            <a:ext cx="4623974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9" name="Google Shape;379;p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BLANK_1_1_1_1_1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01" name="Google Shape;1401;p23"/>
          <p:cNvSpPr/>
          <p:nvPr/>
        </p:nvSpPr>
        <p:spPr>
          <a:xfrm rot="231922" flipH="1">
            <a:off x="7473457" y="-6437207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5">
            <a:alphaModFix amt="66000"/>
          </a:blip>
          <a:stretch>
            <a:fillRect/>
          </a:stretch>
        </p:blipFill>
        <p:spPr>
          <a:xfrm rot="-2343514" flipH="1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64" r:id="rId7"/>
    <p:sldLayoutId id="2147483665" r:id="rId8"/>
    <p:sldLayoutId id="2147483669" r:id="rId9"/>
    <p:sldLayoutId id="2147483671" r:id="rId10"/>
    <p:sldLayoutId id="2147483672" r:id="rId11"/>
    <p:sldLayoutId id="2147483675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hyperlink" Target="https://pixabay.com/en/black-box-container-cardboard-box-31022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eco-green-machine-icon-vector-clip-art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eco-green-machine-icon-vector-clip-art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eco-green-machine-icon-vector-clip-art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eco-green-machine-icon-vector-clip-art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hyperlink" Target="https://freesvg.org/eco-green-machine-icon-vector-clip-art" TargetMode="External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Relationship Id="rId4" Type="http://schemas.openxmlformats.org/officeDocument/2006/relationships/image" Target="../media/image2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hyperlink" Target="https://freesvg.org/eco-green-machine-icon-vector-clip-art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5.svg"/><Relationship Id="rId4" Type="http://schemas.openxmlformats.org/officeDocument/2006/relationships/hyperlink" Target="https://freesvg.org/eco-green-machine-icon-vector-clip-art" TargetMode="External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48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hyperlink" Target="https://freesvg.org/eco-green-machine-icon-vector-clip-art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svg.org/eco-green-machine-icon-vector-clip-art" TargetMode="External"/><Relationship Id="rId3" Type="http://schemas.openxmlformats.org/officeDocument/2006/relationships/image" Target="../media/image4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37.svg"/><Relationship Id="rId4" Type="http://schemas.openxmlformats.org/officeDocument/2006/relationships/image" Target="../media/image50.svg"/><Relationship Id="rId9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51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36.png"/><Relationship Id="rId5" Type="http://schemas.openxmlformats.org/officeDocument/2006/relationships/image" Target="../media/image49.png"/><Relationship Id="rId10" Type="http://schemas.openxmlformats.org/officeDocument/2006/relationships/hyperlink" Target="https://freesvg.org/eco-green-machine-icon-vector-clip-art" TargetMode="External"/><Relationship Id="rId4" Type="http://schemas.openxmlformats.org/officeDocument/2006/relationships/image" Target="../media/image54.svg"/><Relationship Id="rId9" Type="http://schemas.openxmlformats.org/officeDocument/2006/relationships/image" Target="../media/image35.png"/><Relationship Id="rId14" Type="http://schemas.openxmlformats.org/officeDocument/2006/relationships/image" Target="../media/image5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51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36.png"/><Relationship Id="rId5" Type="http://schemas.openxmlformats.org/officeDocument/2006/relationships/image" Target="../media/image49.png"/><Relationship Id="rId15" Type="http://schemas.openxmlformats.org/officeDocument/2006/relationships/image" Target="../media/image57.png"/><Relationship Id="rId10" Type="http://schemas.openxmlformats.org/officeDocument/2006/relationships/hyperlink" Target="https://freesvg.org/eco-green-machine-icon-vector-clip-art" TargetMode="External"/><Relationship Id="rId4" Type="http://schemas.openxmlformats.org/officeDocument/2006/relationships/image" Target="../media/image54.svg"/><Relationship Id="rId9" Type="http://schemas.openxmlformats.org/officeDocument/2006/relationships/image" Target="../media/image35.png"/><Relationship Id="rId14" Type="http://schemas.openxmlformats.org/officeDocument/2006/relationships/image" Target="../media/image56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59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59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71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11" Type="http://schemas.openxmlformats.org/officeDocument/2006/relationships/image" Target="../media/image69.png"/><Relationship Id="rId5" Type="http://schemas.openxmlformats.org/officeDocument/2006/relationships/image" Target="../media/image61.png"/><Relationship Id="rId15" Type="http://schemas.openxmlformats.org/officeDocument/2006/relationships/image" Target="../media/image52.svg"/><Relationship Id="rId10" Type="http://schemas.openxmlformats.org/officeDocument/2006/relationships/image" Target="../media/image68.svg"/><Relationship Id="rId4" Type="http://schemas.openxmlformats.org/officeDocument/2006/relationships/image" Target="../media/image60.svg"/><Relationship Id="rId9" Type="http://schemas.openxmlformats.org/officeDocument/2006/relationships/image" Target="../media/image67.png"/><Relationship Id="rId1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60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60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5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60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71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11" Type="http://schemas.openxmlformats.org/officeDocument/2006/relationships/image" Target="../media/image69.png"/><Relationship Id="rId5" Type="http://schemas.openxmlformats.org/officeDocument/2006/relationships/image" Target="../media/image61.png"/><Relationship Id="rId15" Type="http://schemas.openxmlformats.org/officeDocument/2006/relationships/image" Target="../media/image52.svg"/><Relationship Id="rId10" Type="http://schemas.openxmlformats.org/officeDocument/2006/relationships/image" Target="../media/image68.svg"/><Relationship Id="rId4" Type="http://schemas.openxmlformats.org/officeDocument/2006/relationships/image" Target="../media/image60.svg"/><Relationship Id="rId9" Type="http://schemas.openxmlformats.org/officeDocument/2006/relationships/image" Target="../media/image67.png"/><Relationship Id="rId1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5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60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5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60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5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60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jfif"/><Relationship Id="rId5" Type="http://schemas.openxmlformats.org/officeDocument/2006/relationships/image" Target="../media/image79.jfif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6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907025" y="1155221"/>
            <a:ext cx="7329949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 Computers Decide ?</a:t>
            </a:r>
            <a:endParaRPr dirty="0"/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YALLA MAHANTH</a:t>
            </a: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32"/>
    </mc:Choice>
    <mc:Fallback xmlns="">
      <p:transition spd="slow" advTm="11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2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2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8" grpId="0"/>
      <p:bldP spid="212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7F9317AC-905F-476F-9AA7-ED7FFFD23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3001" y="1804834"/>
            <a:ext cx="1654490" cy="412094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Information </a:t>
            </a:r>
            <a:endParaRPr lang="en-IN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410607-1DC8-4691-8254-8B82FCFAD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Turing Machine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E42984-EB5B-4629-8218-72F7A9A94F42}"/>
              </a:ext>
            </a:extLst>
          </p:cNvPr>
          <p:cNvCxnSpPr>
            <a:cxnSpLocks/>
          </p:cNvCxnSpPr>
          <p:nvPr/>
        </p:nvCxnSpPr>
        <p:spPr>
          <a:xfrm>
            <a:off x="3738717" y="2010881"/>
            <a:ext cx="13789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9">
            <a:extLst>
              <a:ext uri="{FF2B5EF4-FFF2-40B4-BE49-F238E27FC236}">
                <a16:creationId xmlns:a16="http://schemas.microsoft.com/office/drawing/2014/main" id="{6E563B25-29A7-4E39-8451-428AE5EB4B65}"/>
              </a:ext>
            </a:extLst>
          </p:cNvPr>
          <p:cNvSpPr txBox="1">
            <a:spLocks/>
          </p:cNvSpPr>
          <p:nvPr/>
        </p:nvSpPr>
        <p:spPr>
          <a:xfrm>
            <a:off x="5316794" y="1804834"/>
            <a:ext cx="2721078" cy="412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39700" indent="0">
              <a:buFont typeface="Open Sans"/>
              <a:buNone/>
            </a:pPr>
            <a:r>
              <a:rPr lang="en-US" dirty="0"/>
              <a:t>Coded Form (1+0)*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55D623-FEA1-405C-A94F-607FC0701644}"/>
              </a:ext>
            </a:extLst>
          </p:cNvPr>
          <p:cNvCxnSpPr/>
          <p:nvPr/>
        </p:nvCxnSpPr>
        <p:spPr>
          <a:xfrm>
            <a:off x="1460090" y="3178277"/>
            <a:ext cx="6577782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55C6F6-864E-41D6-8683-6F19863D8E0C}"/>
              </a:ext>
            </a:extLst>
          </p:cNvPr>
          <p:cNvCxnSpPr/>
          <p:nvPr/>
        </p:nvCxnSpPr>
        <p:spPr>
          <a:xfrm>
            <a:off x="1460090" y="3588773"/>
            <a:ext cx="6577782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0CFACB-500A-4769-92C7-3CEB8378386A}"/>
              </a:ext>
            </a:extLst>
          </p:cNvPr>
          <p:cNvCxnSpPr/>
          <p:nvPr/>
        </p:nvCxnSpPr>
        <p:spPr>
          <a:xfrm>
            <a:off x="2005781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5F199A-7A8C-4620-8935-7F083CDAEDC1}"/>
              </a:ext>
            </a:extLst>
          </p:cNvPr>
          <p:cNvCxnSpPr/>
          <p:nvPr/>
        </p:nvCxnSpPr>
        <p:spPr>
          <a:xfrm>
            <a:off x="2416277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0D0624-6846-44A8-8D62-F602E3E6C5F2}"/>
              </a:ext>
            </a:extLst>
          </p:cNvPr>
          <p:cNvCxnSpPr/>
          <p:nvPr/>
        </p:nvCxnSpPr>
        <p:spPr>
          <a:xfrm>
            <a:off x="2804651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C80C6E-D69D-48C6-B85A-9FEA9246BFCB}"/>
              </a:ext>
            </a:extLst>
          </p:cNvPr>
          <p:cNvCxnSpPr/>
          <p:nvPr/>
        </p:nvCxnSpPr>
        <p:spPr>
          <a:xfrm>
            <a:off x="3185651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37A8B8-2351-44E3-81DF-295DED89731F}"/>
              </a:ext>
            </a:extLst>
          </p:cNvPr>
          <p:cNvCxnSpPr/>
          <p:nvPr/>
        </p:nvCxnSpPr>
        <p:spPr>
          <a:xfrm>
            <a:off x="3603524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C724FF-938C-4C4C-BF5E-C95E781D185E}"/>
              </a:ext>
            </a:extLst>
          </p:cNvPr>
          <p:cNvCxnSpPr/>
          <p:nvPr/>
        </p:nvCxnSpPr>
        <p:spPr>
          <a:xfrm>
            <a:off x="4021395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7513B5-2F7F-4D35-A1A3-DE16B0108274}"/>
              </a:ext>
            </a:extLst>
          </p:cNvPr>
          <p:cNvCxnSpPr/>
          <p:nvPr/>
        </p:nvCxnSpPr>
        <p:spPr>
          <a:xfrm>
            <a:off x="4436807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92350E-E1F9-446A-B316-57104098B8A4}"/>
              </a:ext>
            </a:extLst>
          </p:cNvPr>
          <p:cNvCxnSpPr/>
          <p:nvPr/>
        </p:nvCxnSpPr>
        <p:spPr>
          <a:xfrm>
            <a:off x="4847303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487244-C96D-402B-95F4-718903CB0570}"/>
              </a:ext>
            </a:extLst>
          </p:cNvPr>
          <p:cNvCxnSpPr/>
          <p:nvPr/>
        </p:nvCxnSpPr>
        <p:spPr>
          <a:xfrm>
            <a:off x="5235677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0D774C-638F-49C0-8106-B16D47CCCCAD}"/>
              </a:ext>
            </a:extLst>
          </p:cNvPr>
          <p:cNvCxnSpPr/>
          <p:nvPr/>
        </p:nvCxnSpPr>
        <p:spPr>
          <a:xfrm>
            <a:off x="5616677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6F217B-5067-4249-BEA9-9690E2A71595}"/>
              </a:ext>
            </a:extLst>
          </p:cNvPr>
          <p:cNvCxnSpPr/>
          <p:nvPr/>
        </p:nvCxnSpPr>
        <p:spPr>
          <a:xfrm>
            <a:off x="6034550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4A1437-D8C9-4933-B19B-9DB17BADF846}"/>
              </a:ext>
            </a:extLst>
          </p:cNvPr>
          <p:cNvCxnSpPr/>
          <p:nvPr/>
        </p:nvCxnSpPr>
        <p:spPr>
          <a:xfrm>
            <a:off x="6452421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D0AF32-98AC-4AF2-AF1F-B7CC1C20B252}"/>
              </a:ext>
            </a:extLst>
          </p:cNvPr>
          <p:cNvCxnSpPr/>
          <p:nvPr/>
        </p:nvCxnSpPr>
        <p:spPr>
          <a:xfrm>
            <a:off x="6875206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015C26F-2CB7-4268-B189-31861789BC69}"/>
              </a:ext>
            </a:extLst>
          </p:cNvPr>
          <p:cNvCxnSpPr/>
          <p:nvPr/>
        </p:nvCxnSpPr>
        <p:spPr>
          <a:xfrm>
            <a:off x="7285703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77C6A9-C4A8-4509-BE1A-5782935DBF3B}"/>
              </a:ext>
            </a:extLst>
          </p:cNvPr>
          <p:cNvCxnSpPr/>
          <p:nvPr/>
        </p:nvCxnSpPr>
        <p:spPr>
          <a:xfrm>
            <a:off x="7725697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52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59"/>
    </mc:Choice>
    <mc:Fallback xmlns="">
      <p:transition spd="slow" advTm="48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1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3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7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9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1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3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7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9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5410607-1DC8-4691-8254-8B82FCFAD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Turing Machine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55D623-FEA1-405C-A94F-607FC0701644}"/>
              </a:ext>
            </a:extLst>
          </p:cNvPr>
          <p:cNvCxnSpPr/>
          <p:nvPr/>
        </p:nvCxnSpPr>
        <p:spPr>
          <a:xfrm>
            <a:off x="1460090" y="3178277"/>
            <a:ext cx="6577782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55C6F6-864E-41D6-8683-6F19863D8E0C}"/>
              </a:ext>
            </a:extLst>
          </p:cNvPr>
          <p:cNvCxnSpPr/>
          <p:nvPr/>
        </p:nvCxnSpPr>
        <p:spPr>
          <a:xfrm>
            <a:off x="1460090" y="3588773"/>
            <a:ext cx="6577782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0CFACB-500A-4769-92C7-3CEB8378386A}"/>
              </a:ext>
            </a:extLst>
          </p:cNvPr>
          <p:cNvCxnSpPr/>
          <p:nvPr/>
        </p:nvCxnSpPr>
        <p:spPr>
          <a:xfrm>
            <a:off x="2005781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5F199A-7A8C-4620-8935-7F083CDAEDC1}"/>
              </a:ext>
            </a:extLst>
          </p:cNvPr>
          <p:cNvCxnSpPr/>
          <p:nvPr/>
        </p:nvCxnSpPr>
        <p:spPr>
          <a:xfrm>
            <a:off x="2416277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0D0624-6846-44A8-8D62-F602E3E6C5F2}"/>
              </a:ext>
            </a:extLst>
          </p:cNvPr>
          <p:cNvCxnSpPr/>
          <p:nvPr/>
        </p:nvCxnSpPr>
        <p:spPr>
          <a:xfrm>
            <a:off x="2804651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C80C6E-D69D-48C6-B85A-9FEA9246BFCB}"/>
              </a:ext>
            </a:extLst>
          </p:cNvPr>
          <p:cNvCxnSpPr/>
          <p:nvPr/>
        </p:nvCxnSpPr>
        <p:spPr>
          <a:xfrm>
            <a:off x="3185651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37A8B8-2351-44E3-81DF-295DED89731F}"/>
              </a:ext>
            </a:extLst>
          </p:cNvPr>
          <p:cNvCxnSpPr/>
          <p:nvPr/>
        </p:nvCxnSpPr>
        <p:spPr>
          <a:xfrm>
            <a:off x="3603524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C724FF-938C-4C4C-BF5E-C95E781D185E}"/>
              </a:ext>
            </a:extLst>
          </p:cNvPr>
          <p:cNvCxnSpPr/>
          <p:nvPr/>
        </p:nvCxnSpPr>
        <p:spPr>
          <a:xfrm>
            <a:off x="4021395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7513B5-2F7F-4D35-A1A3-DE16B0108274}"/>
              </a:ext>
            </a:extLst>
          </p:cNvPr>
          <p:cNvCxnSpPr/>
          <p:nvPr/>
        </p:nvCxnSpPr>
        <p:spPr>
          <a:xfrm>
            <a:off x="4436807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92350E-E1F9-446A-B316-57104098B8A4}"/>
              </a:ext>
            </a:extLst>
          </p:cNvPr>
          <p:cNvCxnSpPr/>
          <p:nvPr/>
        </p:nvCxnSpPr>
        <p:spPr>
          <a:xfrm>
            <a:off x="4847303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487244-C96D-402B-95F4-718903CB0570}"/>
              </a:ext>
            </a:extLst>
          </p:cNvPr>
          <p:cNvCxnSpPr/>
          <p:nvPr/>
        </p:nvCxnSpPr>
        <p:spPr>
          <a:xfrm>
            <a:off x="5235677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0D774C-638F-49C0-8106-B16D47CCCCAD}"/>
              </a:ext>
            </a:extLst>
          </p:cNvPr>
          <p:cNvCxnSpPr/>
          <p:nvPr/>
        </p:nvCxnSpPr>
        <p:spPr>
          <a:xfrm>
            <a:off x="5616677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6F217B-5067-4249-BEA9-9690E2A71595}"/>
              </a:ext>
            </a:extLst>
          </p:cNvPr>
          <p:cNvCxnSpPr/>
          <p:nvPr/>
        </p:nvCxnSpPr>
        <p:spPr>
          <a:xfrm>
            <a:off x="6034550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4A1437-D8C9-4933-B19B-9DB17BADF846}"/>
              </a:ext>
            </a:extLst>
          </p:cNvPr>
          <p:cNvCxnSpPr/>
          <p:nvPr/>
        </p:nvCxnSpPr>
        <p:spPr>
          <a:xfrm>
            <a:off x="6452421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D0AF32-98AC-4AF2-AF1F-B7CC1C20B252}"/>
              </a:ext>
            </a:extLst>
          </p:cNvPr>
          <p:cNvCxnSpPr/>
          <p:nvPr/>
        </p:nvCxnSpPr>
        <p:spPr>
          <a:xfrm>
            <a:off x="6875206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015C26F-2CB7-4268-B189-31861789BC69}"/>
              </a:ext>
            </a:extLst>
          </p:cNvPr>
          <p:cNvCxnSpPr/>
          <p:nvPr/>
        </p:nvCxnSpPr>
        <p:spPr>
          <a:xfrm>
            <a:off x="7285703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77C6A9-C4A8-4509-BE1A-5782935DBF3B}"/>
              </a:ext>
            </a:extLst>
          </p:cNvPr>
          <p:cNvCxnSpPr/>
          <p:nvPr/>
        </p:nvCxnSpPr>
        <p:spPr>
          <a:xfrm>
            <a:off x="7725697" y="317827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2207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22"/>
    </mc:Choice>
    <mc:Fallback xmlns="">
      <p:transition spd="slow" advTm="9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5410607-1DC8-4691-8254-8B82FCFAD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Turing Machine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55D623-FEA1-405C-A94F-607FC0701644}"/>
              </a:ext>
            </a:extLst>
          </p:cNvPr>
          <p:cNvCxnSpPr/>
          <p:nvPr/>
        </p:nvCxnSpPr>
        <p:spPr>
          <a:xfrm>
            <a:off x="1467464" y="1932038"/>
            <a:ext cx="6577782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55C6F6-864E-41D6-8683-6F19863D8E0C}"/>
              </a:ext>
            </a:extLst>
          </p:cNvPr>
          <p:cNvCxnSpPr/>
          <p:nvPr/>
        </p:nvCxnSpPr>
        <p:spPr>
          <a:xfrm>
            <a:off x="1467464" y="2342534"/>
            <a:ext cx="6577782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0CFACB-500A-4769-92C7-3CEB8378386A}"/>
              </a:ext>
            </a:extLst>
          </p:cNvPr>
          <p:cNvCxnSpPr/>
          <p:nvPr/>
        </p:nvCxnSpPr>
        <p:spPr>
          <a:xfrm>
            <a:off x="201315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5F199A-7A8C-4620-8935-7F083CDAEDC1}"/>
              </a:ext>
            </a:extLst>
          </p:cNvPr>
          <p:cNvCxnSpPr/>
          <p:nvPr/>
        </p:nvCxnSpPr>
        <p:spPr>
          <a:xfrm>
            <a:off x="242365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0D0624-6846-44A8-8D62-F602E3E6C5F2}"/>
              </a:ext>
            </a:extLst>
          </p:cNvPr>
          <p:cNvCxnSpPr/>
          <p:nvPr/>
        </p:nvCxnSpPr>
        <p:spPr>
          <a:xfrm>
            <a:off x="281202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C80C6E-D69D-48C6-B85A-9FEA9246BFCB}"/>
              </a:ext>
            </a:extLst>
          </p:cNvPr>
          <p:cNvCxnSpPr/>
          <p:nvPr/>
        </p:nvCxnSpPr>
        <p:spPr>
          <a:xfrm>
            <a:off x="319302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37A8B8-2351-44E3-81DF-295DED89731F}"/>
              </a:ext>
            </a:extLst>
          </p:cNvPr>
          <p:cNvCxnSpPr/>
          <p:nvPr/>
        </p:nvCxnSpPr>
        <p:spPr>
          <a:xfrm>
            <a:off x="3610898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C724FF-938C-4C4C-BF5E-C95E781D185E}"/>
              </a:ext>
            </a:extLst>
          </p:cNvPr>
          <p:cNvCxnSpPr/>
          <p:nvPr/>
        </p:nvCxnSpPr>
        <p:spPr>
          <a:xfrm>
            <a:off x="4028769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7513B5-2F7F-4D35-A1A3-DE16B0108274}"/>
              </a:ext>
            </a:extLst>
          </p:cNvPr>
          <p:cNvCxnSpPr/>
          <p:nvPr/>
        </p:nvCxnSpPr>
        <p:spPr>
          <a:xfrm>
            <a:off x="444418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92350E-E1F9-446A-B316-57104098B8A4}"/>
              </a:ext>
            </a:extLst>
          </p:cNvPr>
          <p:cNvCxnSpPr/>
          <p:nvPr/>
        </p:nvCxnSpPr>
        <p:spPr>
          <a:xfrm>
            <a:off x="4854677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487244-C96D-402B-95F4-718903CB0570}"/>
              </a:ext>
            </a:extLst>
          </p:cNvPr>
          <p:cNvCxnSpPr/>
          <p:nvPr/>
        </p:nvCxnSpPr>
        <p:spPr>
          <a:xfrm>
            <a:off x="524305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0D774C-638F-49C0-8106-B16D47CCCCAD}"/>
              </a:ext>
            </a:extLst>
          </p:cNvPr>
          <p:cNvCxnSpPr/>
          <p:nvPr/>
        </p:nvCxnSpPr>
        <p:spPr>
          <a:xfrm>
            <a:off x="562405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6F217B-5067-4249-BEA9-9690E2A71595}"/>
              </a:ext>
            </a:extLst>
          </p:cNvPr>
          <p:cNvCxnSpPr/>
          <p:nvPr/>
        </p:nvCxnSpPr>
        <p:spPr>
          <a:xfrm>
            <a:off x="6041924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4A1437-D8C9-4933-B19B-9DB17BADF846}"/>
              </a:ext>
            </a:extLst>
          </p:cNvPr>
          <p:cNvCxnSpPr/>
          <p:nvPr/>
        </p:nvCxnSpPr>
        <p:spPr>
          <a:xfrm>
            <a:off x="645979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D0AF32-98AC-4AF2-AF1F-B7CC1C20B252}"/>
              </a:ext>
            </a:extLst>
          </p:cNvPr>
          <p:cNvCxnSpPr/>
          <p:nvPr/>
        </p:nvCxnSpPr>
        <p:spPr>
          <a:xfrm>
            <a:off x="6882580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015C26F-2CB7-4268-B189-31861789BC69}"/>
              </a:ext>
            </a:extLst>
          </p:cNvPr>
          <p:cNvCxnSpPr/>
          <p:nvPr/>
        </p:nvCxnSpPr>
        <p:spPr>
          <a:xfrm>
            <a:off x="7293077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77C6A9-C4A8-4509-BE1A-5782935DBF3B}"/>
              </a:ext>
            </a:extLst>
          </p:cNvPr>
          <p:cNvCxnSpPr/>
          <p:nvPr/>
        </p:nvCxnSpPr>
        <p:spPr>
          <a:xfrm>
            <a:off x="773307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0D15B01-C839-4BCF-849A-58F907DAC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673724"/>
              </p:ext>
            </p:extLst>
          </p:nvPr>
        </p:nvGraphicFramePr>
        <p:xfrm>
          <a:off x="2013154" y="1962635"/>
          <a:ext cx="571991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565">
                  <a:extLst>
                    <a:ext uri="{9D8B030D-6E8A-4147-A177-3AD203B41FA5}">
                      <a16:colId xmlns:a16="http://schemas.microsoft.com/office/drawing/2014/main" val="86320600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801607565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737294904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723838959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803600222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4156579610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899501198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027523416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315208413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540897119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876703707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419567196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185690934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400722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85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019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31"/>
    </mc:Choice>
    <mc:Fallback xmlns="">
      <p:transition spd="slow" advTm="48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5410607-1DC8-4691-8254-8B82FCFAD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Turing Machine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55D623-FEA1-405C-A94F-607FC0701644}"/>
              </a:ext>
            </a:extLst>
          </p:cNvPr>
          <p:cNvCxnSpPr/>
          <p:nvPr/>
        </p:nvCxnSpPr>
        <p:spPr>
          <a:xfrm>
            <a:off x="1467464" y="1932038"/>
            <a:ext cx="6577782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55C6F6-864E-41D6-8683-6F19863D8E0C}"/>
              </a:ext>
            </a:extLst>
          </p:cNvPr>
          <p:cNvCxnSpPr/>
          <p:nvPr/>
        </p:nvCxnSpPr>
        <p:spPr>
          <a:xfrm>
            <a:off x="1467464" y="2342534"/>
            <a:ext cx="6577782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0CFACB-500A-4769-92C7-3CEB8378386A}"/>
              </a:ext>
            </a:extLst>
          </p:cNvPr>
          <p:cNvCxnSpPr/>
          <p:nvPr/>
        </p:nvCxnSpPr>
        <p:spPr>
          <a:xfrm>
            <a:off x="201315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5F199A-7A8C-4620-8935-7F083CDAEDC1}"/>
              </a:ext>
            </a:extLst>
          </p:cNvPr>
          <p:cNvCxnSpPr/>
          <p:nvPr/>
        </p:nvCxnSpPr>
        <p:spPr>
          <a:xfrm>
            <a:off x="242365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0D0624-6846-44A8-8D62-F602E3E6C5F2}"/>
              </a:ext>
            </a:extLst>
          </p:cNvPr>
          <p:cNvCxnSpPr/>
          <p:nvPr/>
        </p:nvCxnSpPr>
        <p:spPr>
          <a:xfrm>
            <a:off x="281202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C80C6E-D69D-48C6-B85A-9FEA9246BFCB}"/>
              </a:ext>
            </a:extLst>
          </p:cNvPr>
          <p:cNvCxnSpPr/>
          <p:nvPr/>
        </p:nvCxnSpPr>
        <p:spPr>
          <a:xfrm>
            <a:off x="319302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37A8B8-2351-44E3-81DF-295DED89731F}"/>
              </a:ext>
            </a:extLst>
          </p:cNvPr>
          <p:cNvCxnSpPr/>
          <p:nvPr/>
        </p:nvCxnSpPr>
        <p:spPr>
          <a:xfrm>
            <a:off x="3610898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C724FF-938C-4C4C-BF5E-C95E781D185E}"/>
              </a:ext>
            </a:extLst>
          </p:cNvPr>
          <p:cNvCxnSpPr/>
          <p:nvPr/>
        </p:nvCxnSpPr>
        <p:spPr>
          <a:xfrm>
            <a:off x="4028769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7513B5-2F7F-4D35-A1A3-DE16B0108274}"/>
              </a:ext>
            </a:extLst>
          </p:cNvPr>
          <p:cNvCxnSpPr/>
          <p:nvPr/>
        </p:nvCxnSpPr>
        <p:spPr>
          <a:xfrm>
            <a:off x="444418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92350E-E1F9-446A-B316-57104098B8A4}"/>
              </a:ext>
            </a:extLst>
          </p:cNvPr>
          <p:cNvCxnSpPr/>
          <p:nvPr/>
        </p:nvCxnSpPr>
        <p:spPr>
          <a:xfrm>
            <a:off x="4854677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487244-C96D-402B-95F4-718903CB0570}"/>
              </a:ext>
            </a:extLst>
          </p:cNvPr>
          <p:cNvCxnSpPr/>
          <p:nvPr/>
        </p:nvCxnSpPr>
        <p:spPr>
          <a:xfrm>
            <a:off x="524305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0D774C-638F-49C0-8106-B16D47CCCCAD}"/>
              </a:ext>
            </a:extLst>
          </p:cNvPr>
          <p:cNvCxnSpPr/>
          <p:nvPr/>
        </p:nvCxnSpPr>
        <p:spPr>
          <a:xfrm>
            <a:off x="562405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6F217B-5067-4249-BEA9-9690E2A71595}"/>
              </a:ext>
            </a:extLst>
          </p:cNvPr>
          <p:cNvCxnSpPr/>
          <p:nvPr/>
        </p:nvCxnSpPr>
        <p:spPr>
          <a:xfrm>
            <a:off x="6041924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4A1437-D8C9-4933-B19B-9DB17BADF846}"/>
              </a:ext>
            </a:extLst>
          </p:cNvPr>
          <p:cNvCxnSpPr/>
          <p:nvPr/>
        </p:nvCxnSpPr>
        <p:spPr>
          <a:xfrm>
            <a:off x="645979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D0AF32-98AC-4AF2-AF1F-B7CC1C20B252}"/>
              </a:ext>
            </a:extLst>
          </p:cNvPr>
          <p:cNvCxnSpPr/>
          <p:nvPr/>
        </p:nvCxnSpPr>
        <p:spPr>
          <a:xfrm>
            <a:off x="6882580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015C26F-2CB7-4268-B189-31861789BC69}"/>
              </a:ext>
            </a:extLst>
          </p:cNvPr>
          <p:cNvCxnSpPr/>
          <p:nvPr/>
        </p:nvCxnSpPr>
        <p:spPr>
          <a:xfrm>
            <a:off x="7293077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77C6A9-C4A8-4509-BE1A-5782935DBF3B}"/>
              </a:ext>
            </a:extLst>
          </p:cNvPr>
          <p:cNvCxnSpPr/>
          <p:nvPr/>
        </p:nvCxnSpPr>
        <p:spPr>
          <a:xfrm>
            <a:off x="773307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0D15B01-C839-4BCF-849A-58F907DAC840}"/>
              </a:ext>
            </a:extLst>
          </p:cNvPr>
          <p:cNvGraphicFramePr>
            <a:graphicFrameLocks noGrp="1"/>
          </p:cNvGraphicFramePr>
          <p:nvPr/>
        </p:nvGraphicFramePr>
        <p:xfrm>
          <a:off x="2013154" y="1962635"/>
          <a:ext cx="571991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565">
                  <a:extLst>
                    <a:ext uri="{9D8B030D-6E8A-4147-A177-3AD203B41FA5}">
                      <a16:colId xmlns:a16="http://schemas.microsoft.com/office/drawing/2014/main" val="86320600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801607565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737294904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723838959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803600222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4156579610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899501198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027523416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315208413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540897119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876703707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419567196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185690934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400722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85317"/>
                  </a:ext>
                </a:extLst>
              </a:tr>
            </a:tbl>
          </a:graphicData>
        </a:graphic>
      </p:graphicFrame>
      <p:pic>
        <p:nvPicPr>
          <p:cNvPr id="33" name="Google Shape;3552;p77">
            <a:extLst>
              <a:ext uri="{FF2B5EF4-FFF2-40B4-BE49-F238E27FC236}">
                <a16:creationId xmlns:a16="http://schemas.microsoft.com/office/drawing/2014/main" id="{5F87BD02-F8B8-4275-85B3-99A0BCCF508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2211" y="2800966"/>
            <a:ext cx="2191840" cy="20586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8E3E39-BEA9-4E7E-AFF6-1EB608A64E01}"/>
              </a:ext>
            </a:extLst>
          </p:cNvPr>
          <p:cNvSpPr txBox="1"/>
          <p:nvPr/>
        </p:nvSpPr>
        <p:spPr>
          <a:xfrm>
            <a:off x="2476022" y="3586507"/>
            <a:ext cx="1710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READ</a:t>
            </a:r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DE2BFE-EBB7-4661-9EF6-210DFC300B73}"/>
              </a:ext>
            </a:extLst>
          </p:cNvPr>
          <p:cNvSpPr txBox="1"/>
          <p:nvPr/>
        </p:nvSpPr>
        <p:spPr>
          <a:xfrm>
            <a:off x="5796118" y="3596244"/>
            <a:ext cx="1710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WRITE</a:t>
            </a:r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9FCF76-5805-4D59-88B0-136A538FA934}"/>
              </a:ext>
            </a:extLst>
          </p:cNvPr>
          <p:cNvSpPr txBox="1"/>
          <p:nvPr/>
        </p:nvSpPr>
        <p:spPr>
          <a:xfrm>
            <a:off x="4095137" y="2436193"/>
            <a:ext cx="1710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MOVES</a:t>
            </a:r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4FD238E-BEE8-4DFA-AFEC-BA99E1E3FE5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5304" y="930181"/>
            <a:ext cx="707721" cy="80473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03168D5-4F6E-476C-868A-81C99C1898E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6835" y="1005579"/>
            <a:ext cx="564803" cy="513759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6D5560A-DD29-47DE-B7FF-2C1A6225DD22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444181" y="1182199"/>
            <a:ext cx="564803" cy="5137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35A1949-6803-4C7B-92FA-363B8E791A0A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9016" y="1013240"/>
            <a:ext cx="580779" cy="61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37"/>
    </mc:Choice>
    <mc:Fallback xmlns="">
      <p:transition spd="slow" advTm="9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5410607-1DC8-4691-8254-8B82FCFAD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Turing Machine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55D623-FEA1-405C-A94F-607FC0701644}"/>
              </a:ext>
            </a:extLst>
          </p:cNvPr>
          <p:cNvCxnSpPr/>
          <p:nvPr/>
        </p:nvCxnSpPr>
        <p:spPr>
          <a:xfrm>
            <a:off x="1467464" y="1932038"/>
            <a:ext cx="6577782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55C6F6-864E-41D6-8683-6F19863D8E0C}"/>
              </a:ext>
            </a:extLst>
          </p:cNvPr>
          <p:cNvCxnSpPr/>
          <p:nvPr/>
        </p:nvCxnSpPr>
        <p:spPr>
          <a:xfrm>
            <a:off x="1467464" y="2342534"/>
            <a:ext cx="6577782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0CFACB-500A-4769-92C7-3CEB8378386A}"/>
              </a:ext>
            </a:extLst>
          </p:cNvPr>
          <p:cNvCxnSpPr/>
          <p:nvPr/>
        </p:nvCxnSpPr>
        <p:spPr>
          <a:xfrm>
            <a:off x="201315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5F199A-7A8C-4620-8935-7F083CDAEDC1}"/>
              </a:ext>
            </a:extLst>
          </p:cNvPr>
          <p:cNvCxnSpPr/>
          <p:nvPr/>
        </p:nvCxnSpPr>
        <p:spPr>
          <a:xfrm>
            <a:off x="242365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0D0624-6846-44A8-8D62-F602E3E6C5F2}"/>
              </a:ext>
            </a:extLst>
          </p:cNvPr>
          <p:cNvCxnSpPr/>
          <p:nvPr/>
        </p:nvCxnSpPr>
        <p:spPr>
          <a:xfrm>
            <a:off x="281202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C80C6E-D69D-48C6-B85A-9FEA9246BFCB}"/>
              </a:ext>
            </a:extLst>
          </p:cNvPr>
          <p:cNvCxnSpPr/>
          <p:nvPr/>
        </p:nvCxnSpPr>
        <p:spPr>
          <a:xfrm>
            <a:off x="319302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37A8B8-2351-44E3-81DF-295DED89731F}"/>
              </a:ext>
            </a:extLst>
          </p:cNvPr>
          <p:cNvCxnSpPr/>
          <p:nvPr/>
        </p:nvCxnSpPr>
        <p:spPr>
          <a:xfrm>
            <a:off x="3610898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C724FF-938C-4C4C-BF5E-C95E781D185E}"/>
              </a:ext>
            </a:extLst>
          </p:cNvPr>
          <p:cNvCxnSpPr/>
          <p:nvPr/>
        </p:nvCxnSpPr>
        <p:spPr>
          <a:xfrm>
            <a:off x="4028769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7513B5-2F7F-4D35-A1A3-DE16B0108274}"/>
              </a:ext>
            </a:extLst>
          </p:cNvPr>
          <p:cNvCxnSpPr/>
          <p:nvPr/>
        </p:nvCxnSpPr>
        <p:spPr>
          <a:xfrm>
            <a:off x="444418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92350E-E1F9-446A-B316-57104098B8A4}"/>
              </a:ext>
            </a:extLst>
          </p:cNvPr>
          <p:cNvCxnSpPr/>
          <p:nvPr/>
        </p:nvCxnSpPr>
        <p:spPr>
          <a:xfrm>
            <a:off x="4854677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487244-C96D-402B-95F4-718903CB0570}"/>
              </a:ext>
            </a:extLst>
          </p:cNvPr>
          <p:cNvCxnSpPr/>
          <p:nvPr/>
        </p:nvCxnSpPr>
        <p:spPr>
          <a:xfrm>
            <a:off x="524305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0D774C-638F-49C0-8106-B16D47CCCCAD}"/>
              </a:ext>
            </a:extLst>
          </p:cNvPr>
          <p:cNvCxnSpPr/>
          <p:nvPr/>
        </p:nvCxnSpPr>
        <p:spPr>
          <a:xfrm>
            <a:off x="562405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6F217B-5067-4249-BEA9-9690E2A71595}"/>
              </a:ext>
            </a:extLst>
          </p:cNvPr>
          <p:cNvCxnSpPr/>
          <p:nvPr/>
        </p:nvCxnSpPr>
        <p:spPr>
          <a:xfrm>
            <a:off x="6041924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4A1437-D8C9-4933-B19B-9DB17BADF846}"/>
              </a:ext>
            </a:extLst>
          </p:cNvPr>
          <p:cNvCxnSpPr/>
          <p:nvPr/>
        </p:nvCxnSpPr>
        <p:spPr>
          <a:xfrm>
            <a:off x="645979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D0AF32-98AC-4AF2-AF1F-B7CC1C20B252}"/>
              </a:ext>
            </a:extLst>
          </p:cNvPr>
          <p:cNvCxnSpPr/>
          <p:nvPr/>
        </p:nvCxnSpPr>
        <p:spPr>
          <a:xfrm>
            <a:off x="6882580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015C26F-2CB7-4268-B189-31861789BC69}"/>
              </a:ext>
            </a:extLst>
          </p:cNvPr>
          <p:cNvCxnSpPr/>
          <p:nvPr/>
        </p:nvCxnSpPr>
        <p:spPr>
          <a:xfrm>
            <a:off x="7293077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77C6A9-C4A8-4509-BE1A-5782935DBF3B}"/>
              </a:ext>
            </a:extLst>
          </p:cNvPr>
          <p:cNvCxnSpPr/>
          <p:nvPr/>
        </p:nvCxnSpPr>
        <p:spPr>
          <a:xfrm>
            <a:off x="773307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0D15B01-C839-4BCF-849A-58F907DAC840}"/>
              </a:ext>
            </a:extLst>
          </p:cNvPr>
          <p:cNvGraphicFramePr>
            <a:graphicFrameLocks noGrp="1"/>
          </p:cNvGraphicFramePr>
          <p:nvPr/>
        </p:nvGraphicFramePr>
        <p:xfrm>
          <a:off x="2013154" y="1962635"/>
          <a:ext cx="571991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565">
                  <a:extLst>
                    <a:ext uri="{9D8B030D-6E8A-4147-A177-3AD203B41FA5}">
                      <a16:colId xmlns:a16="http://schemas.microsoft.com/office/drawing/2014/main" val="86320600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801607565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737294904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723838959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803600222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4156579610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899501198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027523416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315208413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540897119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876703707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419567196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185690934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400722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85317"/>
                  </a:ext>
                </a:extLst>
              </a:tr>
            </a:tbl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E4FD238E-BEE8-4DFA-AFEC-BA99E1E3FE5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5304" y="930181"/>
            <a:ext cx="707721" cy="80473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03168D5-4F6E-476C-868A-81C99C1898E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6835" y="1005579"/>
            <a:ext cx="564803" cy="513759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6D5560A-DD29-47DE-B7FF-2C1A6225DD2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444181" y="1182199"/>
            <a:ext cx="564803" cy="5137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35A1949-6803-4C7B-92FA-363B8E791A0A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9016" y="1013240"/>
            <a:ext cx="580779" cy="615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2FE1D4-BEFD-41E5-938D-D6B678D47B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701096" y="3109070"/>
            <a:ext cx="1541955" cy="141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2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3">
        <p:fade/>
      </p:transition>
    </mc:Choice>
    <mc:Fallback xmlns="">
      <p:transition spd="med" advTm="4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6.17284E-7 L 0.08611 -6.17284E-7 C 0.12482 -6.17284E-7 0.17239 0.11574 0.17239 0.20957 L 0.17239 0.4194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11" y="209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0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7778E-7 3.7037E-7 L -0.01007 3.7037E-7 C -0.01476 3.7037E-7 -0.02014 0.11389 -0.02014 0.20617 L -0.02014 0.41235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7" y="2061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7 L -0.01007 -3.7037E-7 C -0.01476 -3.7037E-7 -0.02014 0.11389 -0.02014 0.20617 L -0.02014 0.41235 " pathEditMode="relative" rAng="0" ptsTypes="AA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7" y="20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50"/>
                            </p:stCondLst>
                            <p:childTnLst>
                              <p:par>
                                <p:cTn id="13" presetID="50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7778E-6 -1.23457E-7 L -0.08732 -1.23457E-7 C -0.12656 -1.23457E-7 -0.17465 0.12099 -0.17465 0.21883 L -0.17465 0.43796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33" y="218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5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5410607-1DC8-4691-8254-8B82FCFAD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Turing Machine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55D623-FEA1-405C-A94F-607FC0701644}"/>
              </a:ext>
            </a:extLst>
          </p:cNvPr>
          <p:cNvCxnSpPr/>
          <p:nvPr/>
        </p:nvCxnSpPr>
        <p:spPr>
          <a:xfrm>
            <a:off x="1467464" y="1932038"/>
            <a:ext cx="6577782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55C6F6-864E-41D6-8683-6F19863D8E0C}"/>
              </a:ext>
            </a:extLst>
          </p:cNvPr>
          <p:cNvCxnSpPr/>
          <p:nvPr/>
        </p:nvCxnSpPr>
        <p:spPr>
          <a:xfrm>
            <a:off x="1467464" y="2342534"/>
            <a:ext cx="6577782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0CFACB-500A-4769-92C7-3CEB8378386A}"/>
              </a:ext>
            </a:extLst>
          </p:cNvPr>
          <p:cNvCxnSpPr/>
          <p:nvPr/>
        </p:nvCxnSpPr>
        <p:spPr>
          <a:xfrm>
            <a:off x="201315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5F199A-7A8C-4620-8935-7F083CDAEDC1}"/>
              </a:ext>
            </a:extLst>
          </p:cNvPr>
          <p:cNvCxnSpPr/>
          <p:nvPr/>
        </p:nvCxnSpPr>
        <p:spPr>
          <a:xfrm>
            <a:off x="242365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0D0624-6846-44A8-8D62-F602E3E6C5F2}"/>
              </a:ext>
            </a:extLst>
          </p:cNvPr>
          <p:cNvCxnSpPr/>
          <p:nvPr/>
        </p:nvCxnSpPr>
        <p:spPr>
          <a:xfrm>
            <a:off x="281202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C80C6E-D69D-48C6-B85A-9FEA9246BFCB}"/>
              </a:ext>
            </a:extLst>
          </p:cNvPr>
          <p:cNvCxnSpPr/>
          <p:nvPr/>
        </p:nvCxnSpPr>
        <p:spPr>
          <a:xfrm>
            <a:off x="319302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37A8B8-2351-44E3-81DF-295DED89731F}"/>
              </a:ext>
            </a:extLst>
          </p:cNvPr>
          <p:cNvCxnSpPr/>
          <p:nvPr/>
        </p:nvCxnSpPr>
        <p:spPr>
          <a:xfrm>
            <a:off x="3610898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C724FF-938C-4C4C-BF5E-C95E781D185E}"/>
              </a:ext>
            </a:extLst>
          </p:cNvPr>
          <p:cNvCxnSpPr/>
          <p:nvPr/>
        </p:nvCxnSpPr>
        <p:spPr>
          <a:xfrm>
            <a:off x="4028769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7513B5-2F7F-4D35-A1A3-DE16B0108274}"/>
              </a:ext>
            </a:extLst>
          </p:cNvPr>
          <p:cNvCxnSpPr/>
          <p:nvPr/>
        </p:nvCxnSpPr>
        <p:spPr>
          <a:xfrm>
            <a:off x="444418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92350E-E1F9-446A-B316-57104098B8A4}"/>
              </a:ext>
            </a:extLst>
          </p:cNvPr>
          <p:cNvCxnSpPr/>
          <p:nvPr/>
        </p:nvCxnSpPr>
        <p:spPr>
          <a:xfrm>
            <a:off x="4854677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487244-C96D-402B-95F4-718903CB0570}"/>
              </a:ext>
            </a:extLst>
          </p:cNvPr>
          <p:cNvCxnSpPr/>
          <p:nvPr/>
        </p:nvCxnSpPr>
        <p:spPr>
          <a:xfrm>
            <a:off x="524305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0D774C-638F-49C0-8106-B16D47CCCCAD}"/>
              </a:ext>
            </a:extLst>
          </p:cNvPr>
          <p:cNvCxnSpPr/>
          <p:nvPr/>
        </p:nvCxnSpPr>
        <p:spPr>
          <a:xfrm>
            <a:off x="562405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6F217B-5067-4249-BEA9-9690E2A71595}"/>
              </a:ext>
            </a:extLst>
          </p:cNvPr>
          <p:cNvCxnSpPr/>
          <p:nvPr/>
        </p:nvCxnSpPr>
        <p:spPr>
          <a:xfrm>
            <a:off x="6041924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4A1437-D8C9-4933-B19B-9DB17BADF846}"/>
              </a:ext>
            </a:extLst>
          </p:cNvPr>
          <p:cNvCxnSpPr/>
          <p:nvPr/>
        </p:nvCxnSpPr>
        <p:spPr>
          <a:xfrm>
            <a:off x="645979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D0AF32-98AC-4AF2-AF1F-B7CC1C20B252}"/>
              </a:ext>
            </a:extLst>
          </p:cNvPr>
          <p:cNvCxnSpPr/>
          <p:nvPr/>
        </p:nvCxnSpPr>
        <p:spPr>
          <a:xfrm>
            <a:off x="6882580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015C26F-2CB7-4268-B189-31861789BC69}"/>
              </a:ext>
            </a:extLst>
          </p:cNvPr>
          <p:cNvCxnSpPr/>
          <p:nvPr/>
        </p:nvCxnSpPr>
        <p:spPr>
          <a:xfrm>
            <a:off x="7293077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77C6A9-C4A8-4509-BE1A-5782935DBF3B}"/>
              </a:ext>
            </a:extLst>
          </p:cNvPr>
          <p:cNvCxnSpPr/>
          <p:nvPr/>
        </p:nvCxnSpPr>
        <p:spPr>
          <a:xfrm>
            <a:off x="773307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0D15B01-C839-4BCF-849A-58F907DAC840}"/>
              </a:ext>
            </a:extLst>
          </p:cNvPr>
          <p:cNvGraphicFramePr>
            <a:graphicFrameLocks noGrp="1"/>
          </p:cNvGraphicFramePr>
          <p:nvPr/>
        </p:nvGraphicFramePr>
        <p:xfrm>
          <a:off x="2013154" y="1962635"/>
          <a:ext cx="571991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565">
                  <a:extLst>
                    <a:ext uri="{9D8B030D-6E8A-4147-A177-3AD203B41FA5}">
                      <a16:colId xmlns:a16="http://schemas.microsoft.com/office/drawing/2014/main" val="86320600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801607565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737294904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723838959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803600222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4156579610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899501198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027523416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315208413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540897119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876703707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419567196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185690934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400722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85317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3B5182F9-527E-4AA4-AF2E-1562052413A4}"/>
              </a:ext>
            </a:extLst>
          </p:cNvPr>
          <p:cNvGrpSpPr/>
          <p:nvPr/>
        </p:nvGrpSpPr>
        <p:grpSpPr>
          <a:xfrm>
            <a:off x="3957333" y="2351594"/>
            <a:ext cx="1402632" cy="2290754"/>
            <a:chOff x="3957333" y="2351594"/>
            <a:chExt cx="1402632" cy="22907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85F383-B230-42BB-9FFD-0B0695B7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3957333" y="3239716"/>
              <a:ext cx="1402632" cy="1402632"/>
            </a:xfrm>
            <a:prstGeom prst="rect">
              <a:avLst/>
            </a:prstGeom>
          </p:spPr>
        </p:pic>
        <p:sp>
          <p:nvSpPr>
            <p:cNvPr id="10" name="Arrow: Notched Right 9">
              <a:extLst>
                <a:ext uri="{FF2B5EF4-FFF2-40B4-BE49-F238E27FC236}">
                  <a16:creationId xmlns:a16="http://schemas.microsoft.com/office/drawing/2014/main" id="{AC79038C-58AB-4DC0-A6D1-851A7A19F116}"/>
                </a:ext>
              </a:extLst>
            </p:cNvPr>
            <p:cNvSpPr/>
            <p:nvPr/>
          </p:nvSpPr>
          <p:spPr>
            <a:xfrm rot="16200000">
              <a:off x="4156818" y="2748343"/>
              <a:ext cx="1003663" cy="210166"/>
            </a:xfrm>
            <a:prstGeom prst="notchedRightArrow">
              <a:avLst>
                <a:gd name="adj1" fmla="val 21929"/>
                <a:gd name="adj2" fmla="val 9561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6445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850">
        <p:fade/>
      </p:transition>
    </mc:Choice>
    <mc:Fallback xmlns="">
      <p:transition spd="med" advTm="198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5410607-1DC8-4691-8254-8B82FCFAD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Turing Machine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55D623-FEA1-405C-A94F-607FC0701644}"/>
              </a:ext>
            </a:extLst>
          </p:cNvPr>
          <p:cNvCxnSpPr/>
          <p:nvPr/>
        </p:nvCxnSpPr>
        <p:spPr>
          <a:xfrm>
            <a:off x="1091380" y="1950157"/>
            <a:ext cx="6577782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55C6F6-864E-41D6-8683-6F19863D8E0C}"/>
              </a:ext>
            </a:extLst>
          </p:cNvPr>
          <p:cNvCxnSpPr/>
          <p:nvPr/>
        </p:nvCxnSpPr>
        <p:spPr>
          <a:xfrm>
            <a:off x="1091380" y="2360653"/>
            <a:ext cx="6577782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0CFACB-500A-4769-92C7-3CEB8378386A}"/>
              </a:ext>
            </a:extLst>
          </p:cNvPr>
          <p:cNvCxnSpPr/>
          <p:nvPr/>
        </p:nvCxnSpPr>
        <p:spPr>
          <a:xfrm>
            <a:off x="1637071" y="195015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5F199A-7A8C-4620-8935-7F083CDAEDC1}"/>
              </a:ext>
            </a:extLst>
          </p:cNvPr>
          <p:cNvCxnSpPr/>
          <p:nvPr/>
        </p:nvCxnSpPr>
        <p:spPr>
          <a:xfrm>
            <a:off x="2047567" y="195015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0D0624-6846-44A8-8D62-F602E3E6C5F2}"/>
              </a:ext>
            </a:extLst>
          </p:cNvPr>
          <p:cNvCxnSpPr/>
          <p:nvPr/>
        </p:nvCxnSpPr>
        <p:spPr>
          <a:xfrm>
            <a:off x="2435941" y="195015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C80C6E-D69D-48C6-B85A-9FEA9246BFCB}"/>
              </a:ext>
            </a:extLst>
          </p:cNvPr>
          <p:cNvCxnSpPr/>
          <p:nvPr/>
        </p:nvCxnSpPr>
        <p:spPr>
          <a:xfrm>
            <a:off x="2816941" y="195015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37A8B8-2351-44E3-81DF-295DED89731F}"/>
              </a:ext>
            </a:extLst>
          </p:cNvPr>
          <p:cNvCxnSpPr/>
          <p:nvPr/>
        </p:nvCxnSpPr>
        <p:spPr>
          <a:xfrm>
            <a:off x="3234814" y="195015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C724FF-938C-4C4C-BF5E-C95E781D185E}"/>
              </a:ext>
            </a:extLst>
          </p:cNvPr>
          <p:cNvCxnSpPr/>
          <p:nvPr/>
        </p:nvCxnSpPr>
        <p:spPr>
          <a:xfrm>
            <a:off x="3652685" y="195015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7513B5-2F7F-4D35-A1A3-DE16B0108274}"/>
              </a:ext>
            </a:extLst>
          </p:cNvPr>
          <p:cNvCxnSpPr/>
          <p:nvPr/>
        </p:nvCxnSpPr>
        <p:spPr>
          <a:xfrm>
            <a:off x="4068097" y="195015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92350E-E1F9-446A-B316-57104098B8A4}"/>
              </a:ext>
            </a:extLst>
          </p:cNvPr>
          <p:cNvCxnSpPr/>
          <p:nvPr/>
        </p:nvCxnSpPr>
        <p:spPr>
          <a:xfrm>
            <a:off x="4478593" y="195015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487244-C96D-402B-95F4-718903CB0570}"/>
              </a:ext>
            </a:extLst>
          </p:cNvPr>
          <p:cNvCxnSpPr/>
          <p:nvPr/>
        </p:nvCxnSpPr>
        <p:spPr>
          <a:xfrm>
            <a:off x="4866967" y="195015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0D774C-638F-49C0-8106-B16D47CCCCAD}"/>
              </a:ext>
            </a:extLst>
          </p:cNvPr>
          <p:cNvCxnSpPr/>
          <p:nvPr/>
        </p:nvCxnSpPr>
        <p:spPr>
          <a:xfrm>
            <a:off x="5247967" y="195015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6F217B-5067-4249-BEA9-9690E2A71595}"/>
              </a:ext>
            </a:extLst>
          </p:cNvPr>
          <p:cNvCxnSpPr/>
          <p:nvPr/>
        </p:nvCxnSpPr>
        <p:spPr>
          <a:xfrm>
            <a:off x="5665840" y="195015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4A1437-D8C9-4933-B19B-9DB17BADF846}"/>
              </a:ext>
            </a:extLst>
          </p:cNvPr>
          <p:cNvCxnSpPr/>
          <p:nvPr/>
        </p:nvCxnSpPr>
        <p:spPr>
          <a:xfrm>
            <a:off x="6083711" y="195015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D0AF32-98AC-4AF2-AF1F-B7CC1C20B252}"/>
              </a:ext>
            </a:extLst>
          </p:cNvPr>
          <p:cNvCxnSpPr/>
          <p:nvPr/>
        </p:nvCxnSpPr>
        <p:spPr>
          <a:xfrm>
            <a:off x="6506496" y="195015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015C26F-2CB7-4268-B189-31861789BC69}"/>
              </a:ext>
            </a:extLst>
          </p:cNvPr>
          <p:cNvCxnSpPr/>
          <p:nvPr/>
        </p:nvCxnSpPr>
        <p:spPr>
          <a:xfrm>
            <a:off x="6916993" y="195015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77C6A9-C4A8-4509-BE1A-5782935DBF3B}"/>
              </a:ext>
            </a:extLst>
          </p:cNvPr>
          <p:cNvCxnSpPr/>
          <p:nvPr/>
        </p:nvCxnSpPr>
        <p:spPr>
          <a:xfrm>
            <a:off x="7356987" y="1950157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0D15B01-C839-4BCF-849A-58F907DAC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148910"/>
              </p:ext>
            </p:extLst>
          </p:nvPr>
        </p:nvGraphicFramePr>
        <p:xfrm>
          <a:off x="1637070" y="1980754"/>
          <a:ext cx="571991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565">
                  <a:extLst>
                    <a:ext uri="{9D8B030D-6E8A-4147-A177-3AD203B41FA5}">
                      <a16:colId xmlns:a16="http://schemas.microsoft.com/office/drawing/2014/main" val="86320600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801607565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737294904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723838959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803600222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4156579610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899501198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027523416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315208413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540897119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876703707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419567196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185690934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400722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8531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D85F383-B230-42BB-9FFD-0B0695B7F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57333" y="3239716"/>
            <a:ext cx="1402632" cy="1402632"/>
          </a:xfrm>
          <a:prstGeom prst="rect">
            <a:avLst/>
          </a:prstGeom>
        </p:spPr>
      </p:pic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AC79038C-58AB-4DC0-A6D1-851A7A19F116}"/>
              </a:ext>
            </a:extLst>
          </p:cNvPr>
          <p:cNvSpPr/>
          <p:nvPr/>
        </p:nvSpPr>
        <p:spPr>
          <a:xfrm rot="16200000">
            <a:off x="4156818" y="2748343"/>
            <a:ext cx="1003663" cy="210166"/>
          </a:xfrm>
          <a:prstGeom prst="notchedRightArrow">
            <a:avLst>
              <a:gd name="adj1" fmla="val 21929"/>
              <a:gd name="adj2" fmla="val 95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76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8"/>
    </mc:Choice>
    <mc:Fallback xmlns="">
      <p:transition spd="slow" advTm="1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5410607-1DC8-4691-8254-8B82FCFAD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Turing Machine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55D623-FEA1-405C-A94F-607FC0701644}"/>
              </a:ext>
            </a:extLst>
          </p:cNvPr>
          <p:cNvCxnSpPr/>
          <p:nvPr/>
        </p:nvCxnSpPr>
        <p:spPr>
          <a:xfrm>
            <a:off x="1467464" y="1932038"/>
            <a:ext cx="6577782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55C6F6-864E-41D6-8683-6F19863D8E0C}"/>
              </a:ext>
            </a:extLst>
          </p:cNvPr>
          <p:cNvCxnSpPr/>
          <p:nvPr/>
        </p:nvCxnSpPr>
        <p:spPr>
          <a:xfrm>
            <a:off x="1467464" y="2342534"/>
            <a:ext cx="6577782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0CFACB-500A-4769-92C7-3CEB8378386A}"/>
              </a:ext>
            </a:extLst>
          </p:cNvPr>
          <p:cNvCxnSpPr/>
          <p:nvPr/>
        </p:nvCxnSpPr>
        <p:spPr>
          <a:xfrm>
            <a:off x="201315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5F199A-7A8C-4620-8935-7F083CDAEDC1}"/>
              </a:ext>
            </a:extLst>
          </p:cNvPr>
          <p:cNvCxnSpPr/>
          <p:nvPr/>
        </p:nvCxnSpPr>
        <p:spPr>
          <a:xfrm>
            <a:off x="242365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0D0624-6846-44A8-8D62-F602E3E6C5F2}"/>
              </a:ext>
            </a:extLst>
          </p:cNvPr>
          <p:cNvCxnSpPr/>
          <p:nvPr/>
        </p:nvCxnSpPr>
        <p:spPr>
          <a:xfrm>
            <a:off x="281202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C80C6E-D69D-48C6-B85A-9FEA9246BFCB}"/>
              </a:ext>
            </a:extLst>
          </p:cNvPr>
          <p:cNvCxnSpPr/>
          <p:nvPr/>
        </p:nvCxnSpPr>
        <p:spPr>
          <a:xfrm>
            <a:off x="319302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37A8B8-2351-44E3-81DF-295DED89731F}"/>
              </a:ext>
            </a:extLst>
          </p:cNvPr>
          <p:cNvCxnSpPr/>
          <p:nvPr/>
        </p:nvCxnSpPr>
        <p:spPr>
          <a:xfrm>
            <a:off x="3610898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C724FF-938C-4C4C-BF5E-C95E781D185E}"/>
              </a:ext>
            </a:extLst>
          </p:cNvPr>
          <p:cNvCxnSpPr/>
          <p:nvPr/>
        </p:nvCxnSpPr>
        <p:spPr>
          <a:xfrm>
            <a:off x="4028769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7513B5-2F7F-4D35-A1A3-DE16B0108274}"/>
              </a:ext>
            </a:extLst>
          </p:cNvPr>
          <p:cNvCxnSpPr/>
          <p:nvPr/>
        </p:nvCxnSpPr>
        <p:spPr>
          <a:xfrm>
            <a:off x="444418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92350E-E1F9-446A-B316-57104098B8A4}"/>
              </a:ext>
            </a:extLst>
          </p:cNvPr>
          <p:cNvCxnSpPr/>
          <p:nvPr/>
        </p:nvCxnSpPr>
        <p:spPr>
          <a:xfrm>
            <a:off x="4854677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487244-C96D-402B-95F4-718903CB0570}"/>
              </a:ext>
            </a:extLst>
          </p:cNvPr>
          <p:cNvCxnSpPr/>
          <p:nvPr/>
        </p:nvCxnSpPr>
        <p:spPr>
          <a:xfrm>
            <a:off x="524305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0D774C-638F-49C0-8106-B16D47CCCCAD}"/>
              </a:ext>
            </a:extLst>
          </p:cNvPr>
          <p:cNvCxnSpPr/>
          <p:nvPr/>
        </p:nvCxnSpPr>
        <p:spPr>
          <a:xfrm>
            <a:off x="562405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6F217B-5067-4249-BEA9-9690E2A71595}"/>
              </a:ext>
            </a:extLst>
          </p:cNvPr>
          <p:cNvCxnSpPr/>
          <p:nvPr/>
        </p:nvCxnSpPr>
        <p:spPr>
          <a:xfrm>
            <a:off x="6041924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4A1437-D8C9-4933-B19B-9DB17BADF846}"/>
              </a:ext>
            </a:extLst>
          </p:cNvPr>
          <p:cNvCxnSpPr/>
          <p:nvPr/>
        </p:nvCxnSpPr>
        <p:spPr>
          <a:xfrm>
            <a:off x="645979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D0AF32-98AC-4AF2-AF1F-B7CC1C20B252}"/>
              </a:ext>
            </a:extLst>
          </p:cNvPr>
          <p:cNvCxnSpPr/>
          <p:nvPr/>
        </p:nvCxnSpPr>
        <p:spPr>
          <a:xfrm>
            <a:off x="6882580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015C26F-2CB7-4268-B189-31861789BC69}"/>
              </a:ext>
            </a:extLst>
          </p:cNvPr>
          <p:cNvCxnSpPr/>
          <p:nvPr/>
        </p:nvCxnSpPr>
        <p:spPr>
          <a:xfrm>
            <a:off x="7293077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77C6A9-C4A8-4509-BE1A-5782935DBF3B}"/>
              </a:ext>
            </a:extLst>
          </p:cNvPr>
          <p:cNvCxnSpPr/>
          <p:nvPr/>
        </p:nvCxnSpPr>
        <p:spPr>
          <a:xfrm>
            <a:off x="773307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0D15B01-C839-4BCF-849A-58F907DAC840}"/>
              </a:ext>
            </a:extLst>
          </p:cNvPr>
          <p:cNvGraphicFramePr>
            <a:graphicFrameLocks noGrp="1"/>
          </p:cNvGraphicFramePr>
          <p:nvPr/>
        </p:nvGraphicFramePr>
        <p:xfrm>
          <a:off x="2013154" y="1962635"/>
          <a:ext cx="571991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565">
                  <a:extLst>
                    <a:ext uri="{9D8B030D-6E8A-4147-A177-3AD203B41FA5}">
                      <a16:colId xmlns:a16="http://schemas.microsoft.com/office/drawing/2014/main" val="86320600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801607565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737294904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723838959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803600222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4156579610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899501198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027523416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315208413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540897119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876703707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419567196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185690934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400722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8531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D85F383-B230-42BB-9FFD-0B0695B7F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57333" y="3239716"/>
            <a:ext cx="1402632" cy="1402632"/>
          </a:xfrm>
          <a:prstGeom prst="rect">
            <a:avLst/>
          </a:prstGeom>
        </p:spPr>
      </p:pic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AC79038C-58AB-4DC0-A6D1-851A7A19F116}"/>
              </a:ext>
            </a:extLst>
          </p:cNvPr>
          <p:cNvSpPr/>
          <p:nvPr/>
        </p:nvSpPr>
        <p:spPr>
          <a:xfrm rot="16200000">
            <a:off x="4156818" y="2748343"/>
            <a:ext cx="1003663" cy="210166"/>
          </a:xfrm>
          <a:prstGeom prst="notchedRightArrow">
            <a:avLst>
              <a:gd name="adj1" fmla="val 21929"/>
              <a:gd name="adj2" fmla="val 95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457F307-2183-4C72-B93A-192AC285A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8735" y="3355258"/>
            <a:ext cx="1134290" cy="1134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EBFD71-A39F-481D-BDA2-6CB855F44D71}"/>
              </a:ext>
            </a:extLst>
          </p:cNvPr>
          <p:cNvSpPr txBox="1"/>
          <p:nvPr/>
        </p:nvSpPr>
        <p:spPr>
          <a:xfrm>
            <a:off x="1784944" y="3085827"/>
            <a:ext cx="1681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PROGRAM BOOK</a:t>
            </a:r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11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43"/>
    </mc:Choice>
    <mc:Fallback xmlns="">
      <p:transition spd="slow" advTm="9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0.00463 L 0.00122 0.00463 C 0.00382 0.00155 0.00643 -0.00216 0.00938 -0.00432 C 0.01129 -0.00586 0.01337 -0.00555 0.01528 -0.00586 C 0.01806 -0.00648 0.02084 -0.00679 0.02361 -0.0074 C 0.02917 -0.00864 0.03473 -0.01018 0.04028 -0.01172 C 0.04948 -0.01728 0.05348 -0.01882 0.06285 -0.03117 C 0.06389 -0.0324 0.06493 -0.03425 0.06615 -0.03549 C 0.0691 -0.03827 0.07223 -0.04012 0.07535 -0.0429 C 0.08021 -0.04722 0.08594 -0.05432 0.09115 -0.05771 C 0.10816 -0.06913 0.09271 -0.05586 0.10868 -0.06512 C 0.11545 -0.06882 0.12188 -0.07438 0.12865 -0.07839 C 0.14288 -0.08642 0.15816 -0.09598 0.17361 -0.09598 L 0.18785 -0.09598 " pathEditMode="relative" ptsTypes="AAAAAAAAAAAA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5410607-1DC8-4691-8254-8B82FCFAD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Turing Machine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55D623-FEA1-405C-A94F-607FC0701644}"/>
              </a:ext>
            </a:extLst>
          </p:cNvPr>
          <p:cNvCxnSpPr/>
          <p:nvPr/>
        </p:nvCxnSpPr>
        <p:spPr>
          <a:xfrm>
            <a:off x="1467464" y="1932038"/>
            <a:ext cx="6577782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55C6F6-864E-41D6-8683-6F19863D8E0C}"/>
              </a:ext>
            </a:extLst>
          </p:cNvPr>
          <p:cNvCxnSpPr/>
          <p:nvPr/>
        </p:nvCxnSpPr>
        <p:spPr>
          <a:xfrm>
            <a:off x="1467464" y="2342534"/>
            <a:ext cx="6577782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0CFACB-500A-4769-92C7-3CEB8378386A}"/>
              </a:ext>
            </a:extLst>
          </p:cNvPr>
          <p:cNvCxnSpPr/>
          <p:nvPr/>
        </p:nvCxnSpPr>
        <p:spPr>
          <a:xfrm>
            <a:off x="201315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5F199A-7A8C-4620-8935-7F083CDAEDC1}"/>
              </a:ext>
            </a:extLst>
          </p:cNvPr>
          <p:cNvCxnSpPr/>
          <p:nvPr/>
        </p:nvCxnSpPr>
        <p:spPr>
          <a:xfrm>
            <a:off x="242365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0D0624-6846-44A8-8D62-F602E3E6C5F2}"/>
              </a:ext>
            </a:extLst>
          </p:cNvPr>
          <p:cNvCxnSpPr/>
          <p:nvPr/>
        </p:nvCxnSpPr>
        <p:spPr>
          <a:xfrm>
            <a:off x="281202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C80C6E-D69D-48C6-B85A-9FEA9246BFCB}"/>
              </a:ext>
            </a:extLst>
          </p:cNvPr>
          <p:cNvCxnSpPr/>
          <p:nvPr/>
        </p:nvCxnSpPr>
        <p:spPr>
          <a:xfrm>
            <a:off x="319302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37A8B8-2351-44E3-81DF-295DED89731F}"/>
              </a:ext>
            </a:extLst>
          </p:cNvPr>
          <p:cNvCxnSpPr/>
          <p:nvPr/>
        </p:nvCxnSpPr>
        <p:spPr>
          <a:xfrm>
            <a:off x="3610898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C724FF-938C-4C4C-BF5E-C95E781D185E}"/>
              </a:ext>
            </a:extLst>
          </p:cNvPr>
          <p:cNvCxnSpPr/>
          <p:nvPr/>
        </p:nvCxnSpPr>
        <p:spPr>
          <a:xfrm>
            <a:off x="4028769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7513B5-2F7F-4D35-A1A3-DE16B0108274}"/>
              </a:ext>
            </a:extLst>
          </p:cNvPr>
          <p:cNvCxnSpPr/>
          <p:nvPr/>
        </p:nvCxnSpPr>
        <p:spPr>
          <a:xfrm>
            <a:off x="444418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92350E-E1F9-446A-B316-57104098B8A4}"/>
              </a:ext>
            </a:extLst>
          </p:cNvPr>
          <p:cNvCxnSpPr/>
          <p:nvPr/>
        </p:nvCxnSpPr>
        <p:spPr>
          <a:xfrm>
            <a:off x="4854677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487244-C96D-402B-95F4-718903CB0570}"/>
              </a:ext>
            </a:extLst>
          </p:cNvPr>
          <p:cNvCxnSpPr/>
          <p:nvPr/>
        </p:nvCxnSpPr>
        <p:spPr>
          <a:xfrm>
            <a:off x="524305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0D774C-638F-49C0-8106-B16D47CCCCAD}"/>
              </a:ext>
            </a:extLst>
          </p:cNvPr>
          <p:cNvCxnSpPr/>
          <p:nvPr/>
        </p:nvCxnSpPr>
        <p:spPr>
          <a:xfrm>
            <a:off x="562405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6F217B-5067-4249-BEA9-9690E2A71595}"/>
              </a:ext>
            </a:extLst>
          </p:cNvPr>
          <p:cNvCxnSpPr/>
          <p:nvPr/>
        </p:nvCxnSpPr>
        <p:spPr>
          <a:xfrm>
            <a:off x="6041924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4A1437-D8C9-4933-B19B-9DB17BADF846}"/>
              </a:ext>
            </a:extLst>
          </p:cNvPr>
          <p:cNvCxnSpPr/>
          <p:nvPr/>
        </p:nvCxnSpPr>
        <p:spPr>
          <a:xfrm>
            <a:off x="645979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D0AF32-98AC-4AF2-AF1F-B7CC1C20B252}"/>
              </a:ext>
            </a:extLst>
          </p:cNvPr>
          <p:cNvCxnSpPr/>
          <p:nvPr/>
        </p:nvCxnSpPr>
        <p:spPr>
          <a:xfrm>
            <a:off x="6882580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015C26F-2CB7-4268-B189-31861789BC69}"/>
              </a:ext>
            </a:extLst>
          </p:cNvPr>
          <p:cNvCxnSpPr/>
          <p:nvPr/>
        </p:nvCxnSpPr>
        <p:spPr>
          <a:xfrm>
            <a:off x="7293077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77C6A9-C4A8-4509-BE1A-5782935DBF3B}"/>
              </a:ext>
            </a:extLst>
          </p:cNvPr>
          <p:cNvCxnSpPr/>
          <p:nvPr/>
        </p:nvCxnSpPr>
        <p:spPr>
          <a:xfrm>
            <a:off x="773307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0D15B01-C839-4BCF-849A-58F907DAC840}"/>
              </a:ext>
            </a:extLst>
          </p:cNvPr>
          <p:cNvGraphicFramePr>
            <a:graphicFrameLocks noGrp="1"/>
          </p:cNvGraphicFramePr>
          <p:nvPr/>
        </p:nvGraphicFramePr>
        <p:xfrm>
          <a:off x="2013154" y="1962635"/>
          <a:ext cx="571991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565">
                  <a:extLst>
                    <a:ext uri="{9D8B030D-6E8A-4147-A177-3AD203B41FA5}">
                      <a16:colId xmlns:a16="http://schemas.microsoft.com/office/drawing/2014/main" val="86320600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801607565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737294904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723838959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803600222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4156579610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899501198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027523416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315208413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540897119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876703707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419567196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185690934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400722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8531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D85F383-B230-42BB-9FFD-0B0695B7F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57333" y="3239716"/>
            <a:ext cx="1402632" cy="1402632"/>
          </a:xfrm>
          <a:prstGeom prst="rect">
            <a:avLst/>
          </a:prstGeom>
        </p:spPr>
      </p:pic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AC79038C-58AB-4DC0-A6D1-851A7A19F116}"/>
              </a:ext>
            </a:extLst>
          </p:cNvPr>
          <p:cNvSpPr/>
          <p:nvPr/>
        </p:nvSpPr>
        <p:spPr>
          <a:xfrm rot="16200000">
            <a:off x="4156818" y="2748343"/>
            <a:ext cx="1003663" cy="210166"/>
          </a:xfrm>
          <a:prstGeom prst="notchedRightArrow">
            <a:avLst>
              <a:gd name="adj1" fmla="val 21929"/>
              <a:gd name="adj2" fmla="val 95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457F307-2183-4C72-B93A-192AC285A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0683" y="3355258"/>
            <a:ext cx="334065" cy="33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3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9">
        <p14:reveal/>
      </p:transition>
    </mc:Choice>
    <mc:Fallback xmlns="">
      <p:transition spd="slow" advTm="1959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5410607-1DC8-4691-8254-8B82FCFAD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Turing Machine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55D623-FEA1-405C-A94F-607FC0701644}"/>
              </a:ext>
            </a:extLst>
          </p:cNvPr>
          <p:cNvCxnSpPr/>
          <p:nvPr/>
        </p:nvCxnSpPr>
        <p:spPr>
          <a:xfrm>
            <a:off x="1467464" y="1932038"/>
            <a:ext cx="6577782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55C6F6-864E-41D6-8683-6F19863D8E0C}"/>
              </a:ext>
            </a:extLst>
          </p:cNvPr>
          <p:cNvCxnSpPr/>
          <p:nvPr/>
        </p:nvCxnSpPr>
        <p:spPr>
          <a:xfrm>
            <a:off x="1467464" y="2342534"/>
            <a:ext cx="6577782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0CFACB-500A-4769-92C7-3CEB8378386A}"/>
              </a:ext>
            </a:extLst>
          </p:cNvPr>
          <p:cNvCxnSpPr/>
          <p:nvPr/>
        </p:nvCxnSpPr>
        <p:spPr>
          <a:xfrm>
            <a:off x="201315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5F199A-7A8C-4620-8935-7F083CDAEDC1}"/>
              </a:ext>
            </a:extLst>
          </p:cNvPr>
          <p:cNvCxnSpPr/>
          <p:nvPr/>
        </p:nvCxnSpPr>
        <p:spPr>
          <a:xfrm>
            <a:off x="242365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0D0624-6846-44A8-8D62-F602E3E6C5F2}"/>
              </a:ext>
            </a:extLst>
          </p:cNvPr>
          <p:cNvCxnSpPr/>
          <p:nvPr/>
        </p:nvCxnSpPr>
        <p:spPr>
          <a:xfrm>
            <a:off x="281202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C80C6E-D69D-48C6-B85A-9FEA9246BFCB}"/>
              </a:ext>
            </a:extLst>
          </p:cNvPr>
          <p:cNvCxnSpPr/>
          <p:nvPr/>
        </p:nvCxnSpPr>
        <p:spPr>
          <a:xfrm>
            <a:off x="319302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37A8B8-2351-44E3-81DF-295DED89731F}"/>
              </a:ext>
            </a:extLst>
          </p:cNvPr>
          <p:cNvCxnSpPr/>
          <p:nvPr/>
        </p:nvCxnSpPr>
        <p:spPr>
          <a:xfrm>
            <a:off x="3610898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C724FF-938C-4C4C-BF5E-C95E781D185E}"/>
              </a:ext>
            </a:extLst>
          </p:cNvPr>
          <p:cNvCxnSpPr/>
          <p:nvPr/>
        </p:nvCxnSpPr>
        <p:spPr>
          <a:xfrm>
            <a:off x="4028769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7513B5-2F7F-4D35-A1A3-DE16B0108274}"/>
              </a:ext>
            </a:extLst>
          </p:cNvPr>
          <p:cNvCxnSpPr/>
          <p:nvPr/>
        </p:nvCxnSpPr>
        <p:spPr>
          <a:xfrm>
            <a:off x="444418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92350E-E1F9-446A-B316-57104098B8A4}"/>
              </a:ext>
            </a:extLst>
          </p:cNvPr>
          <p:cNvCxnSpPr/>
          <p:nvPr/>
        </p:nvCxnSpPr>
        <p:spPr>
          <a:xfrm>
            <a:off x="4854677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487244-C96D-402B-95F4-718903CB0570}"/>
              </a:ext>
            </a:extLst>
          </p:cNvPr>
          <p:cNvCxnSpPr/>
          <p:nvPr/>
        </p:nvCxnSpPr>
        <p:spPr>
          <a:xfrm>
            <a:off x="524305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0D774C-638F-49C0-8106-B16D47CCCCAD}"/>
              </a:ext>
            </a:extLst>
          </p:cNvPr>
          <p:cNvCxnSpPr/>
          <p:nvPr/>
        </p:nvCxnSpPr>
        <p:spPr>
          <a:xfrm>
            <a:off x="562405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6F217B-5067-4249-BEA9-9690E2A71595}"/>
              </a:ext>
            </a:extLst>
          </p:cNvPr>
          <p:cNvCxnSpPr/>
          <p:nvPr/>
        </p:nvCxnSpPr>
        <p:spPr>
          <a:xfrm>
            <a:off x="6041924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4A1437-D8C9-4933-B19B-9DB17BADF846}"/>
              </a:ext>
            </a:extLst>
          </p:cNvPr>
          <p:cNvCxnSpPr/>
          <p:nvPr/>
        </p:nvCxnSpPr>
        <p:spPr>
          <a:xfrm>
            <a:off x="6459795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D0AF32-98AC-4AF2-AF1F-B7CC1C20B252}"/>
              </a:ext>
            </a:extLst>
          </p:cNvPr>
          <p:cNvCxnSpPr/>
          <p:nvPr/>
        </p:nvCxnSpPr>
        <p:spPr>
          <a:xfrm>
            <a:off x="6882580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015C26F-2CB7-4268-B189-31861789BC69}"/>
              </a:ext>
            </a:extLst>
          </p:cNvPr>
          <p:cNvCxnSpPr/>
          <p:nvPr/>
        </p:nvCxnSpPr>
        <p:spPr>
          <a:xfrm>
            <a:off x="7293077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77C6A9-C4A8-4509-BE1A-5782935DBF3B}"/>
              </a:ext>
            </a:extLst>
          </p:cNvPr>
          <p:cNvCxnSpPr/>
          <p:nvPr/>
        </p:nvCxnSpPr>
        <p:spPr>
          <a:xfrm>
            <a:off x="7733071" y="1932038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0D15B01-C839-4BCF-849A-58F907DAC840}"/>
              </a:ext>
            </a:extLst>
          </p:cNvPr>
          <p:cNvGraphicFramePr>
            <a:graphicFrameLocks noGrp="1"/>
          </p:cNvGraphicFramePr>
          <p:nvPr/>
        </p:nvGraphicFramePr>
        <p:xfrm>
          <a:off x="2013154" y="1962635"/>
          <a:ext cx="571991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565">
                  <a:extLst>
                    <a:ext uri="{9D8B030D-6E8A-4147-A177-3AD203B41FA5}">
                      <a16:colId xmlns:a16="http://schemas.microsoft.com/office/drawing/2014/main" val="86320600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801607565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737294904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723838959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803600222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4156579610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899501198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027523416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315208413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540897119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876703707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419567196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185690934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400722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8531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D85F383-B230-42BB-9FFD-0B0695B7F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57333" y="3239716"/>
            <a:ext cx="1402632" cy="1402632"/>
          </a:xfrm>
          <a:prstGeom prst="rect">
            <a:avLst/>
          </a:prstGeom>
        </p:spPr>
      </p:pic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AC79038C-58AB-4DC0-A6D1-851A7A19F116}"/>
              </a:ext>
            </a:extLst>
          </p:cNvPr>
          <p:cNvSpPr/>
          <p:nvPr/>
        </p:nvSpPr>
        <p:spPr>
          <a:xfrm rot="16200000">
            <a:off x="4156818" y="2748343"/>
            <a:ext cx="1003663" cy="210166"/>
          </a:xfrm>
          <a:prstGeom prst="notchedRightArrow">
            <a:avLst>
              <a:gd name="adj1" fmla="val 21929"/>
              <a:gd name="adj2" fmla="val 95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457F307-2183-4C72-B93A-192AC285A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60683" y="3355258"/>
            <a:ext cx="334065" cy="33406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2CB87298-986F-442C-B4F5-D19614A75A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74124" y="2753029"/>
            <a:ext cx="2090410" cy="2090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E917FF-AD51-472D-8CAE-8CF123550114}"/>
              </a:ext>
            </a:extLst>
          </p:cNvPr>
          <p:cNvSpPr txBox="1"/>
          <p:nvPr/>
        </p:nvSpPr>
        <p:spPr>
          <a:xfrm>
            <a:off x="6573772" y="3072523"/>
            <a:ext cx="12586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State : 44</a:t>
            </a:r>
          </a:p>
          <a:p>
            <a:r>
              <a:rPr lang="en-IN" sz="1600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Symbol : 0</a:t>
            </a:r>
          </a:p>
          <a:p>
            <a:r>
              <a:rPr lang="en-IN" sz="1600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Write : 1</a:t>
            </a:r>
          </a:p>
          <a:p>
            <a:r>
              <a:rPr lang="en-IN" sz="1600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Move Right</a:t>
            </a:r>
          </a:p>
          <a:p>
            <a:r>
              <a:rPr lang="en-IN" sz="1600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GOTO 143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0C4420-E1A1-4868-B731-74475F09209C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20200" y="792480"/>
            <a:ext cx="998219" cy="994778"/>
          </a:xfrm>
          <a:prstGeom prst="rect">
            <a:avLst/>
          </a:prstGeom>
        </p:spPr>
      </p:pic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id="{4C8C829D-CBE1-418C-B581-A6C3207EC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193167"/>
              </p:ext>
            </p:extLst>
          </p:nvPr>
        </p:nvGraphicFramePr>
        <p:xfrm>
          <a:off x="2013154" y="1971801"/>
          <a:ext cx="571991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565">
                  <a:extLst>
                    <a:ext uri="{9D8B030D-6E8A-4147-A177-3AD203B41FA5}">
                      <a16:colId xmlns:a16="http://schemas.microsoft.com/office/drawing/2014/main" val="86320600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801607565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737294904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723838959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803600222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4156579610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899501198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027523416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315208413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540897119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876703707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419567196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185690934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400722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85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22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15"/>
    </mc:Choice>
    <mc:Fallback xmlns="">
      <p:transition spd="slow" advTm="33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46914E-7 L -1.66667E-6 0.00031 C -0.00382 -0.00123 -0.00781 -0.00185 -0.01163 -0.00401 C -0.01476 -0.00617 -0.01771 -0.00988 -0.02083 -0.01204 C -0.02274 -0.01327 -0.02465 -0.01327 -0.02656 -0.0142 C -0.02934 -0.01543 -0.03212 -0.0179 -0.03489 -0.01852 C -0.04739 -0.02006 -0.05989 -0.01975 -0.07257 -0.02037 C -0.08368 -0.02346 -0.07882 -0.02191 -0.09427 -0.03086 C -0.09774 -0.03241 -0.10087 -0.03549 -0.10434 -0.03673 C -0.10868 -0.03827 -0.11319 -0.03796 -0.11771 -0.03889 C -0.12101 -0.0392 -0.1243 -0.04012 -0.1276 -0.04105 C -0.13594 -0.03889 -0.14479 -0.04167 -0.15278 -0.03457 L -0.17778 -0.01204 C -0.19757 0.00617 -0.1783 -0.00895 -0.19705 0.00401 C -0.19982 0.00617 -0.20243 0.00926 -0.20538 0.01019 C -0.20972 0.01173 -0.21423 0.01173 -0.21875 0.01235 C -0.27239 0.01944 -0.2493 0.01512 -0.27552 0.02037 C -0.28194 0.01914 -0.28854 0.02037 -0.29479 0.01636 C -0.29774 0.01451 -0.30069 0.01173 -0.30382 0.01019 C -0.30677 0.00895 -0.30955 0.00895 -0.31232 0.00833 C -0.31892 0.00617 -0.33177 0.00031 -0.33576 -0.00185 C -0.34548 -0.00833 -0.34357 -0.0108 -0.35243 -0.01852 C -0.35451 -0.02006 -0.35694 -0.02037 -0.35903 -0.02222 C -0.36389 -0.02654 -0.36857 -0.0321 -0.37326 -0.03673 C -0.37604 -0.0392 -0.37864 -0.04259 -0.3816 -0.04475 C -0.3842 -0.04691 -0.3868 -0.04877 -0.38923 -0.05123 C -0.39097 -0.05278 -0.39253 -0.05586 -0.39427 -0.0571 C -0.39583 -0.05833 -0.39757 -0.05833 -0.3993 -0.05926 C -0.40069 -0.05957 -0.40208 -0.06049 -0.40347 -0.0608 C -0.41007 -0.06049 -0.41684 -0.0608 -0.42344 -0.05926 C -0.42656 -0.05833 -0.42951 -0.05463 -0.43264 -0.05278 C -0.43455 -0.05216 -0.43646 -0.05154 -0.43837 -0.05123 C -0.43976 -0.05031 -0.44114 -0.04938 -0.44253 -0.04907 C -0.44965 -0.04043 -0.44184 -0.04907 -0.45087 -0.04259 C -0.46024 -0.03673 -0.45035 -0.03457 -0.46771 -0.0287 L -0.47361 -0.02654 C -0.48298 -0.00957 -0.46823 -0.03488 -0.48437 -0.0142 C -0.48802 -0.00957 -0.49097 -0.00278 -0.49444 0.00216 C -0.49687 0.00556 -0.49948 0.00833 -0.50191 0.01235 C -0.50382 0.01512 -0.50521 0.01944 -0.50694 0.02253 C -0.50798 0.02407 -0.5092 0.025 -0.51024 0.02685 C -0.51146 0.0284 -0.5125 0.03086 -0.51354 0.03272 C -0.5158 0.03611 -0.52031 0.0429 -0.52031 0.04321 C -0.52118 0.04537 -0.52187 0.04846 -0.52274 0.05093 C -0.52691 0.06235 -0.52604 0.05679 -0.53021 0.0713 C -0.5316 0.07623 -0.53246 0.08117 -0.53368 0.0858 C -0.53472 0.09012 -0.53576 0.09383 -0.53698 0.09815 L -0.53785 0.09198 C -0.5375 0.08704 -0.53837 0.08117 -0.53698 0.07778 C -0.53594 0.07531 -0.53611 0.08426 -0.53611 0.08796 C -0.53611 0.09259 -0.53663 0.09722 -0.53698 0.10216 C -0.53785 0.1 -0.53941 0.09907 -0.53941 0.09599 C -0.53993 0.08426 -0.53889 0.07253 -0.53785 0.06111 C -0.5375 0.05772 -0.53715 0.0679 -0.53698 0.0713 C -0.53663 0.08488 -0.53802 0.09938 -0.53611 0.11235 C -0.53541 0.11698 -0.53385 0.10432 -0.53281 0.1 C -0.52969 0.08765 -0.53125 0.09321 -0.52864 0.08364 C -0.52691 0.06667 -0.52934 0.08426 -0.52448 0.06914 C -0.52396 0.0679 -0.52413 0.06512 -0.52361 0.06327 C -0.52291 0.06049 -0.52205 0.05772 -0.52118 0.05525 C -0.52048 0.0534 -0.51944 0.05278 -0.51857 0.05093 C -0.51632 0.04722 -0.51423 0.0429 -0.51198 0.03858 L -0.50868 0.03272 C -0.50746 0.03056 -0.5066 0.02747 -0.50521 0.02685 C -0.50451 0.02593 -0.50364 0.025 -0.50278 0.02469 C -0.49826 0.02191 -0.4941 0.02161 -0.48941 0.02037 C -0.48715 0.02006 -0.48507 0.01914 -0.48281 0.01852 L -0.45851 0.02469 C -0.45677 0.025 -0.45121 0.02747 -0.4493 0.0287 C -0.44705 0.02963 -0.44479 0.03179 -0.44253 0.03272 C -0.43976 0.03395 -0.43698 0.03395 -0.4342 0.03488 C -0.4158 0.04506 -0.43889 0.03302 -0.41753 0.04074 C -0.4151 0.04167 -0.41267 0.04414 -0.41007 0.04506 C -0.40451 0.0463 -0.39896 0.0463 -0.3934 0.04722 C -0.39028 0.04753 -0.38732 0.04846 -0.3842 0.04877 C -0.38073 0.05093 -0.37743 0.0534 -0.37413 0.05525 C -0.37135 0.05648 -0.3684 0.05556 -0.3658 0.05741 C -0.35208 0.06451 -0.35 0.0679 -0.33906 0.07562 C -0.3368 0.07685 -0.33455 0.07809 -0.33246 0.07963 C -0.32899 0.0821 -0.32569 0.08549 -0.32239 0.08796 C -0.31614 0.09198 -0.31285 0.09228 -0.3066 0.09383 L -0.29965 0.09599 C -0.29392 0.09537 -0.28802 0.09661 -0.28212 0.09383 C -0.27882 0.09228 -0.27587 0.08796 -0.27309 0.08364 C -0.26562 0.07315 -0.25903 0.05864 -0.25139 0.04877 C -0.22517 0.01605 -0.23802 0.02809 -0.21371 0.01019 C -0.20694 -0.00062 -0.20121 -0.01574 -0.19375 -0.02222 C -0.18732 -0.02778 -0.18107 -0.03426 -0.17448 -0.03889 C -0.16996 -0.04167 -0.1651 -0.04321 -0.16041 -0.04475 C -0.15642 -0.04599 -0.13958 -0.04877 -0.1368 -0.04907 C -0.12187 -0.04568 -0.10677 -0.04383 -0.09184 -0.03889 C -0.08333 -0.0358 -0.0783 -0.02469 -0.07101 -0.01636 C -0.06701 -0.01173 -0.06319 -0.00741 -0.0592 -0.00401 C -0.05364 0.00062 -0.03732 0.01358 -0.02916 0.01852 C -0.02639 0.02006 -0.02361 0.02191 -0.02083 0.02253 C -0.01128 0.02377 -0.00191 0.02253 0.00781 0.02253 L 0.00781 0.02284 " pathEditMode="relative" rAng="0" ptsTypes="AAAAAAAAAAAAAAAAAAAAAAAAAAAAAAAAAAAAAAAAAAAAAAAAAAAAAAAAAAAAAAAAAAAAAAAAAAAAAAAAAAAAAAAAAAAAAAAAA">
                                      <p:cBhvr>
                                        <p:cTn id="15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97" y="2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78 0.00093 -0.00556 0.00278 -0.00833 0.00278 C -0.0125 0.00309 -0.01667 0.00186 -0.02083 0.00155 L -0.03507 0 C -0.04271 -0.00339 -0.0408 -0.00432 -0.04844 0 C -0.04879 0.00031 -0.04896 0.00093 -0.04913 0.00155 L -0.04913 0.00155 " pathEditMode="relative" ptsTypes="AAAAAAAA">
                                      <p:cBhvr>
                                        <p:cTn id="2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78 0.00093 -0.00556 0.00278 -0.00833 0.00278 C -0.0125 0.00309 -0.01667 0.00186 -0.02083 0.00155 L -0.03507 0 C -0.04271 -0.00339 -0.0408 -0.00432 -0.04844 0 C -0.04879 0.00031 -0.04896 0.00093 -0.04913 0.00155 L -0.04913 0.00155 " pathEditMode="relative" ptsTypes="AAAAAAAA">
                                      <p:cBhvr>
                                        <p:cTn id="2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78 0.00093 -0.00556 0.00278 -0.00833 0.00278 C -0.0125 0.00309 -0.01667 0.00186 -0.02083 0.00155 L -0.03507 0 C -0.04271 -0.00339 -0.0408 -0.00432 -0.04844 0 C -0.04879 0.00031 -0.04896 0.00093 -0.04913 0.00155 L -0.04913 0.00155 " pathEditMode="relative" ptsTypes="AAAAAAAA">
                                      <p:cBhvr>
                                        <p:cTn id="2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78 0.00093 -0.00556 0.00278 -0.00833 0.00278 C -0.0125 0.00309 -0.01667 0.00186 -0.02083 0.00155 L -0.03507 0 C -0.04271 -0.00339 -0.0408 -0.00432 -0.04844 0 C -0.04879 0.00031 -0.04896 0.00093 -0.04913 0.00155 L -0.04913 0.00155 " pathEditMode="relative" ptsTypes="AAAAAAAA">
                                      <p:cBhvr>
                                        <p:cTn id="3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78 0.00093 -0.00556 0.00278 -0.00833 0.00278 C -0.0125 0.00309 -0.01667 0.00186 -0.02083 0.00155 L -0.03507 0 C -0.04271 -0.00339 -0.0408 -0.00432 -0.04844 0 C -0.04879 0.00031 -0.04896 0.00093 -0.04913 0.00155 L -0.04913 0.00155 " pathEditMode="relative" ptsTypes="AAAAAAAA">
                                      <p:cBhvr>
                                        <p:cTn id="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78 0.00093 -0.00556 0.00278 -0.00833 0.00278 C -0.0125 0.00309 -0.01667 0.00186 -0.02083 0.00155 L -0.03507 0 C -0.04271 -0.00339 -0.0408 -0.00432 -0.04844 0 C -0.04879 0.00031 -0.04896 0.00093 -0.04913 0.00155 L -0.04913 0.00155 " pathEditMode="relative" ptsTypes="AAAAAAAA">
                                      <p:cBhvr>
                                        <p:cTn id="3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78 0.00093 -0.00556 0.00278 -0.00833 0.00278 C -0.0125 0.00309 -0.01667 0.00186 -0.02083 0.00155 L -0.03507 0 C -0.04271 -0.00339 -0.0408 -0.00432 -0.04844 0 C -0.04879 0.00031 -0.04896 0.00093 -0.04913 0.00155 L -0.04913 0.00155 " pathEditMode="relative" ptsTypes="AAAAAAAA">
                                      <p:cBhvr>
                                        <p:cTn id="3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78 0.00093 -0.00556 0.00278 -0.00833 0.00278 C -0.0125 0.00309 -0.01667 0.00186 -0.02083 0.00155 L -0.03507 0 C -0.04271 -0.00339 -0.0408 -0.00432 -0.04844 0 C -0.04879 0.00031 -0.04896 0.00093 -0.04913 0.00155 L -0.04913 0.00155 " pathEditMode="relative" ptsTypes="AAAAAAAA">
                                      <p:cBhvr>
                                        <p:cTn id="3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78 0.00093 -0.00556 0.00278 -0.00833 0.00278 C -0.0125 0.00309 -0.01667 0.00186 -0.02083 0.00155 L -0.03507 0 C -0.04271 -0.00339 -0.0408 -0.00432 -0.04844 0 C -0.04879 0.00031 -0.04896 0.00093 -0.04913 0.00155 L -0.04913 0.00155 " pathEditMode="relative" ptsTypes="AAAAAAAA">
                                      <p:cBhvr>
                                        <p:cTn id="4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78 0.00093 -0.00556 0.00278 -0.00833 0.00278 C -0.0125 0.00309 -0.01667 0.00186 -0.02083 0.00155 L -0.03507 0 C -0.04271 -0.00339 -0.0408 -0.00432 -0.04844 0 C -0.04879 0.00031 -0.04896 0.00093 -0.04913 0.00155 L -0.04913 0.00155 " pathEditMode="relative" ptsTypes="AAAAAAAA">
                                      <p:cBhvr>
                                        <p:cTn id="4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78 0.00093 -0.00556 0.00278 -0.00833 0.00278 C -0.0125 0.00309 -0.01667 0.00186 -0.02083 0.00155 L -0.03507 0 C -0.04271 -0.00339 -0.0408 -0.00432 -0.04844 0 C -0.04879 0.00031 -0.04896 0.00093 -0.04913 0.00155 L -0.04913 0.00155 " pathEditMode="relative" ptsTypes="AAAAAAAA">
                                      <p:cBhvr>
                                        <p:cTn id="4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78 0.00093 -0.00556 0.00278 -0.00833 0.00278 C -0.0125 0.00309 -0.01667 0.00186 -0.02083 0.00155 L -0.03507 0 C -0.04271 -0.00339 -0.0408 -0.00432 -0.04844 0 C -0.04879 0.00031 -0.04896 0.00093 -0.04913 0.00155 L -0.04913 0.00155 " pathEditMode="relative" ptsTypes="AAAAAAAA">
                                      <p:cBhvr>
                                        <p:cTn id="4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78 0.00093 -0.00556 0.00278 -0.00833 0.00278 C -0.0125 0.00309 -0.01667 0.00186 -0.02083 0.00155 L -0.03507 0 C -0.04271 -0.00339 -0.0408 -0.00432 -0.04844 0 C -0.04879 0.00031 -0.04896 0.00093 -0.04913 0.00155 L -0.04913 0.00155 " pathEditMode="relative" ptsTypes="AAAAAAAA">
                                      <p:cBhvr>
                                        <p:cTn id="4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78 0.00093 -0.00556 0.00278 -0.00833 0.00278 C -0.0125 0.00309 -0.01667 0.00186 -0.02083 0.00155 L -0.03507 0 C -0.04271 -0.00339 -0.0408 -0.00432 -0.04844 0 C -0.04879 0.00031 -0.04896 0.00093 -0.04913 0.00155 L -0.04913 0.00155 " pathEditMode="relative" ptsTypes="AAAAAAAA">
                                      <p:cBhvr>
                                        <p:cTn id="5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78 0.00093 -0.00556 0.00278 -0.00833 0.00278 C -0.0125 0.00309 -0.01667 0.00186 -0.02083 0.00155 L -0.03507 0 C -0.04271 -0.00339 -0.0408 -0.00432 -0.04844 0 C -0.04879 0.00031 -0.04896 0.00093 -0.04913 0.00155 L -0.04913 0.00155 " pathEditMode="relative" ptsTypes="AAAAAAAA">
                                      <p:cBhvr>
                                        <p:cTn id="5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78 0.00093 -0.00556 0.00278 -0.00833 0.00278 C -0.0125 0.00309 -0.01667 0.00186 -0.02083 0.00155 L -0.03507 0 C -0.04271 -0.00339 -0.0408 -0.00432 -0.04844 0 C -0.04879 0.00031 -0.04896 0.00093 -0.04913 0.00155 L -0.04913 0.00155 " pathEditMode="relative" ptsTypes="AAAAAAAA">
                                      <p:cBhvr>
                                        <p:cTn id="5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78 0.00093 -0.00556 0.00278 -0.00833 0.00278 C -0.0125 0.00309 -0.01667 0.00186 -0.02083 0.00155 L -0.03507 0 C -0.04271 -0.00339 -0.0408 -0.00432 -0.04844 0 C -0.04879 0.00031 -0.04896 0.00093 -0.04913 0.00155 L -0.04913 0.00155 " pathEditMode="relative" ptsTypes="AAAAAAAA">
                                      <p:cBhvr>
                                        <p:cTn id="5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78 0.00093 -0.00556 0.00278 -0.00833 0.00278 C -0.0125 0.00309 -0.01667 0.00186 -0.02083 0.00155 L -0.03507 0 C -0.04271 -0.00339 -0.0408 -0.00432 -0.04844 0 C -0.04879 0.00031 -0.04896 0.00093 -0.04913 0.00155 L -0.04913 0.00155 " pathEditMode="relative" ptsTypes="AAAAAAAA">
                                      <p:cBhvr>
                                        <p:cTn id="5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78 0.00093 -0.00556 0.00278 -0.00833 0.00278 C -0.0125 0.00309 -0.01667 0.00186 -0.02083 0.00155 L -0.03507 0 C -0.04271 -0.00339 -0.0408 -0.00432 -0.04844 0 C -0.04879 0.00031 -0.04896 0.00093 -0.04913 0.00155 L -0.04913 0.00155 " pathEditMode="relative" ptsTypes="AAAAAAAA">
                                      <p:cBhvr>
                                        <p:cTn id="6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4800202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Yalla Mahanth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Computer Science Major </a:t>
            </a:r>
            <a:r>
              <a:rPr lang="en" sz="1400" dirty="0"/>
              <a:t>At</a:t>
            </a:r>
            <a:r>
              <a:rPr lang="en" dirty="0"/>
              <a:t> JNTUACEA</a:t>
            </a:r>
          </a:p>
        </p:txBody>
      </p:sp>
      <p:pic>
        <p:nvPicPr>
          <p:cNvPr id="2171" name="Google Shape;2171;p41"/>
          <p:cNvPicPr preferRelativeResize="0"/>
          <p:nvPr/>
        </p:nvPicPr>
        <p:blipFill>
          <a:blip r:embed="rId4"/>
          <a:srcRect t="10892" b="10892"/>
          <a:stretch/>
        </p:blipFill>
        <p:spPr>
          <a:xfrm>
            <a:off x="5601723" y="540000"/>
            <a:ext cx="2554500" cy="4063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WhoAmI</a:t>
            </a:r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9"/>
    </mc:Choice>
    <mc:Fallback xmlns="">
      <p:transition spd="slow" advTm="13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" grpId="0" build="p"/>
      <p:bldP spid="217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5410607-1DC8-4691-8254-8B82FCFAD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Turing Machine</a:t>
            </a:r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D6C224-D9DE-4865-B2D2-05DB30BB63FD}"/>
              </a:ext>
            </a:extLst>
          </p:cNvPr>
          <p:cNvGrpSpPr/>
          <p:nvPr/>
        </p:nvGrpSpPr>
        <p:grpSpPr>
          <a:xfrm>
            <a:off x="1086464" y="1936514"/>
            <a:ext cx="6577782" cy="410496"/>
            <a:chOff x="1086464" y="1936514"/>
            <a:chExt cx="6577782" cy="41049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955D623-FEA1-405C-A94F-607FC0701644}"/>
                </a:ext>
              </a:extLst>
            </p:cNvPr>
            <p:cNvCxnSpPr/>
            <p:nvPr/>
          </p:nvCxnSpPr>
          <p:spPr>
            <a:xfrm>
              <a:off x="1086464" y="1936514"/>
              <a:ext cx="6577782" cy="0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855C6F6-864E-41D6-8683-6F19863D8E0C}"/>
                </a:ext>
              </a:extLst>
            </p:cNvPr>
            <p:cNvCxnSpPr/>
            <p:nvPr/>
          </p:nvCxnSpPr>
          <p:spPr>
            <a:xfrm>
              <a:off x="1086464" y="2347010"/>
              <a:ext cx="6577782" cy="0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B0CFACB-500A-4769-92C7-3CEB8378386A}"/>
                </a:ext>
              </a:extLst>
            </p:cNvPr>
            <p:cNvCxnSpPr/>
            <p:nvPr/>
          </p:nvCxnSpPr>
          <p:spPr>
            <a:xfrm>
              <a:off x="1632155" y="1936514"/>
              <a:ext cx="0" cy="410496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C5F199A-7A8C-4620-8935-7F083CDAEDC1}"/>
                </a:ext>
              </a:extLst>
            </p:cNvPr>
            <p:cNvCxnSpPr/>
            <p:nvPr/>
          </p:nvCxnSpPr>
          <p:spPr>
            <a:xfrm>
              <a:off x="2042651" y="1936514"/>
              <a:ext cx="0" cy="410496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0D0624-6846-44A8-8D62-F602E3E6C5F2}"/>
                </a:ext>
              </a:extLst>
            </p:cNvPr>
            <p:cNvCxnSpPr/>
            <p:nvPr/>
          </p:nvCxnSpPr>
          <p:spPr>
            <a:xfrm>
              <a:off x="2431025" y="1936514"/>
              <a:ext cx="0" cy="410496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C80C6E-D69D-48C6-B85A-9FEA9246BFCB}"/>
                </a:ext>
              </a:extLst>
            </p:cNvPr>
            <p:cNvCxnSpPr/>
            <p:nvPr/>
          </p:nvCxnSpPr>
          <p:spPr>
            <a:xfrm>
              <a:off x="2812025" y="1936514"/>
              <a:ext cx="0" cy="410496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237A8B8-2351-44E3-81DF-295DED89731F}"/>
                </a:ext>
              </a:extLst>
            </p:cNvPr>
            <p:cNvCxnSpPr/>
            <p:nvPr/>
          </p:nvCxnSpPr>
          <p:spPr>
            <a:xfrm>
              <a:off x="3229898" y="1936514"/>
              <a:ext cx="0" cy="410496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3C724FF-938C-4C4C-BF5E-C95E781D185E}"/>
                </a:ext>
              </a:extLst>
            </p:cNvPr>
            <p:cNvCxnSpPr/>
            <p:nvPr/>
          </p:nvCxnSpPr>
          <p:spPr>
            <a:xfrm>
              <a:off x="3647769" y="1936514"/>
              <a:ext cx="0" cy="410496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37513B5-2F7F-4D35-A1A3-DE16B0108274}"/>
                </a:ext>
              </a:extLst>
            </p:cNvPr>
            <p:cNvCxnSpPr/>
            <p:nvPr/>
          </p:nvCxnSpPr>
          <p:spPr>
            <a:xfrm>
              <a:off x="4063181" y="1936514"/>
              <a:ext cx="0" cy="410496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A92350E-E1F9-446A-B316-57104098B8A4}"/>
                </a:ext>
              </a:extLst>
            </p:cNvPr>
            <p:cNvCxnSpPr/>
            <p:nvPr/>
          </p:nvCxnSpPr>
          <p:spPr>
            <a:xfrm>
              <a:off x="4473677" y="1936514"/>
              <a:ext cx="0" cy="410496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487244-C96D-402B-95F4-718903CB0570}"/>
                </a:ext>
              </a:extLst>
            </p:cNvPr>
            <p:cNvCxnSpPr/>
            <p:nvPr/>
          </p:nvCxnSpPr>
          <p:spPr>
            <a:xfrm>
              <a:off x="4862051" y="1936514"/>
              <a:ext cx="0" cy="410496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90D774C-638F-49C0-8106-B16D47CCCCAD}"/>
                </a:ext>
              </a:extLst>
            </p:cNvPr>
            <p:cNvCxnSpPr/>
            <p:nvPr/>
          </p:nvCxnSpPr>
          <p:spPr>
            <a:xfrm>
              <a:off x="5243051" y="1936514"/>
              <a:ext cx="0" cy="410496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B6F217B-5067-4249-BEA9-9690E2A71595}"/>
                </a:ext>
              </a:extLst>
            </p:cNvPr>
            <p:cNvCxnSpPr/>
            <p:nvPr/>
          </p:nvCxnSpPr>
          <p:spPr>
            <a:xfrm>
              <a:off x="5660924" y="1936514"/>
              <a:ext cx="0" cy="410496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44A1437-D8C9-4933-B19B-9DB17BADF846}"/>
                </a:ext>
              </a:extLst>
            </p:cNvPr>
            <p:cNvCxnSpPr/>
            <p:nvPr/>
          </p:nvCxnSpPr>
          <p:spPr>
            <a:xfrm>
              <a:off x="6078795" y="1936514"/>
              <a:ext cx="0" cy="410496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D0AF32-98AC-4AF2-AF1F-B7CC1C20B252}"/>
                </a:ext>
              </a:extLst>
            </p:cNvPr>
            <p:cNvCxnSpPr/>
            <p:nvPr/>
          </p:nvCxnSpPr>
          <p:spPr>
            <a:xfrm>
              <a:off x="6501580" y="1936514"/>
              <a:ext cx="0" cy="410496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15C26F-2CB7-4268-B189-31861789BC69}"/>
                </a:ext>
              </a:extLst>
            </p:cNvPr>
            <p:cNvCxnSpPr/>
            <p:nvPr/>
          </p:nvCxnSpPr>
          <p:spPr>
            <a:xfrm>
              <a:off x="6912077" y="1936514"/>
              <a:ext cx="0" cy="410496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077C6A9-C4A8-4509-BE1A-5782935DBF3B}"/>
                </a:ext>
              </a:extLst>
            </p:cNvPr>
            <p:cNvCxnSpPr/>
            <p:nvPr/>
          </p:nvCxnSpPr>
          <p:spPr>
            <a:xfrm>
              <a:off x="7352071" y="1936514"/>
              <a:ext cx="0" cy="410496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0D15B01-C839-4BCF-849A-58F907DAC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792270"/>
              </p:ext>
            </p:extLst>
          </p:nvPr>
        </p:nvGraphicFramePr>
        <p:xfrm>
          <a:off x="1632154" y="1967111"/>
          <a:ext cx="571991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565">
                  <a:extLst>
                    <a:ext uri="{9D8B030D-6E8A-4147-A177-3AD203B41FA5}">
                      <a16:colId xmlns:a16="http://schemas.microsoft.com/office/drawing/2014/main" val="86320600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801607565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737294904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723838959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803600222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4156579610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899501198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027523416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315208413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540897119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876703707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419567196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185690934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400722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8531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D85F383-B230-42BB-9FFD-0B0695B7F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57333" y="3239716"/>
            <a:ext cx="1402632" cy="1402632"/>
          </a:xfrm>
          <a:prstGeom prst="rect">
            <a:avLst/>
          </a:prstGeom>
        </p:spPr>
      </p:pic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AC79038C-58AB-4DC0-A6D1-851A7A19F116}"/>
              </a:ext>
            </a:extLst>
          </p:cNvPr>
          <p:cNvSpPr/>
          <p:nvPr/>
        </p:nvSpPr>
        <p:spPr>
          <a:xfrm rot="16200000">
            <a:off x="4156818" y="2748343"/>
            <a:ext cx="1003663" cy="210166"/>
          </a:xfrm>
          <a:prstGeom prst="notchedRightArrow">
            <a:avLst>
              <a:gd name="adj1" fmla="val 21929"/>
              <a:gd name="adj2" fmla="val 95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457F307-2183-4C72-B93A-192AC285A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60683" y="3355258"/>
            <a:ext cx="334065" cy="33406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2CB87298-986F-442C-B4F5-D19614A75A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74124" y="2753029"/>
            <a:ext cx="2090410" cy="2090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E917FF-AD51-472D-8CAE-8CF123550114}"/>
              </a:ext>
            </a:extLst>
          </p:cNvPr>
          <p:cNvSpPr txBox="1"/>
          <p:nvPr/>
        </p:nvSpPr>
        <p:spPr>
          <a:xfrm>
            <a:off x="6573772" y="3072523"/>
            <a:ext cx="11544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State : 143</a:t>
            </a:r>
          </a:p>
          <a:p>
            <a:r>
              <a:rPr lang="en-IN" sz="1600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Symbol : 0</a:t>
            </a:r>
          </a:p>
          <a:p>
            <a:r>
              <a:rPr lang="en-IN" sz="1600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Write : 0</a:t>
            </a:r>
          </a:p>
          <a:p>
            <a:r>
              <a:rPr lang="en-IN" sz="1600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Move Left</a:t>
            </a:r>
          </a:p>
          <a:p>
            <a:r>
              <a:rPr lang="en-IN" sz="1600" dirty="0">
                <a:solidFill>
                  <a:schemeClr val="tx2">
                    <a:lumMod val="50000"/>
                  </a:schemeClr>
                </a:solidFill>
                <a:latin typeface="Josefin Sans" pitchFamily="2" charset="0"/>
              </a:rPr>
              <a:t>GOTO 95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31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45"/>
    </mc:Choice>
    <mc:Fallback xmlns="">
      <p:transition spd="slow" advTm="2374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5410607-1DC8-4691-8254-8B82FCFAD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Turing Machine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55D623-FEA1-405C-A94F-607FC0701644}"/>
              </a:ext>
            </a:extLst>
          </p:cNvPr>
          <p:cNvCxnSpPr/>
          <p:nvPr/>
        </p:nvCxnSpPr>
        <p:spPr>
          <a:xfrm>
            <a:off x="1086464" y="1936514"/>
            <a:ext cx="6577782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55C6F6-864E-41D6-8683-6F19863D8E0C}"/>
              </a:ext>
            </a:extLst>
          </p:cNvPr>
          <p:cNvCxnSpPr/>
          <p:nvPr/>
        </p:nvCxnSpPr>
        <p:spPr>
          <a:xfrm>
            <a:off x="1086464" y="2347010"/>
            <a:ext cx="6577782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0CFACB-500A-4769-92C7-3CEB8378386A}"/>
              </a:ext>
            </a:extLst>
          </p:cNvPr>
          <p:cNvCxnSpPr/>
          <p:nvPr/>
        </p:nvCxnSpPr>
        <p:spPr>
          <a:xfrm>
            <a:off x="1632155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5F199A-7A8C-4620-8935-7F083CDAEDC1}"/>
              </a:ext>
            </a:extLst>
          </p:cNvPr>
          <p:cNvCxnSpPr/>
          <p:nvPr/>
        </p:nvCxnSpPr>
        <p:spPr>
          <a:xfrm>
            <a:off x="2042651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0D0624-6846-44A8-8D62-F602E3E6C5F2}"/>
              </a:ext>
            </a:extLst>
          </p:cNvPr>
          <p:cNvCxnSpPr/>
          <p:nvPr/>
        </p:nvCxnSpPr>
        <p:spPr>
          <a:xfrm>
            <a:off x="2431025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C80C6E-D69D-48C6-B85A-9FEA9246BFCB}"/>
              </a:ext>
            </a:extLst>
          </p:cNvPr>
          <p:cNvCxnSpPr/>
          <p:nvPr/>
        </p:nvCxnSpPr>
        <p:spPr>
          <a:xfrm>
            <a:off x="2812025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37A8B8-2351-44E3-81DF-295DED89731F}"/>
              </a:ext>
            </a:extLst>
          </p:cNvPr>
          <p:cNvCxnSpPr/>
          <p:nvPr/>
        </p:nvCxnSpPr>
        <p:spPr>
          <a:xfrm>
            <a:off x="3229898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C724FF-938C-4C4C-BF5E-C95E781D185E}"/>
              </a:ext>
            </a:extLst>
          </p:cNvPr>
          <p:cNvCxnSpPr/>
          <p:nvPr/>
        </p:nvCxnSpPr>
        <p:spPr>
          <a:xfrm>
            <a:off x="3647769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7513B5-2F7F-4D35-A1A3-DE16B0108274}"/>
              </a:ext>
            </a:extLst>
          </p:cNvPr>
          <p:cNvCxnSpPr/>
          <p:nvPr/>
        </p:nvCxnSpPr>
        <p:spPr>
          <a:xfrm>
            <a:off x="4063181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92350E-E1F9-446A-B316-57104098B8A4}"/>
              </a:ext>
            </a:extLst>
          </p:cNvPr>
          <p:cNvCxnSpPr/>
          <p:nvPr/>
        </p:nvCxnSpPr>
        <p:spPr>
          <a:xfrm>
            <a:off x="4473677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487244-C96D-402B-95F4-718903CB0570}"/>
              </a:ext>
            </a:extLst>
          </p:cNvPr>
          <p:cNvCxnSpPr/>
          <p:nvPr/>
        </p:nvCxnSpPr>
        <p:spPr>
          <a:xfrm>
            <a:off x="4862051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0D774C-638F-49C0-8106-B16D47CCCCAD}"/>
              </a:ext>
            </a:extLst>
          </p:cNvPr>
          <p:cNvCxnSpPr/>
          <p:nvPr/>
        </p:nvCxnSpPr>
        <p:spPr>
          <a:xfrm>
            <a:off x="5243051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6F217B-5067-4249-BEA9-9690E2A71595}"/>
              </a:ext>
            </a:extLst>
          </p:cNvPr>
          <p:cNvCxnSpPr/>
          <p:nvPr/>
        </p:nvCxnSpPr>
        <p:spPr>
          <a:xfrm>
            <a:off x="5660924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4A1437-D8C9-4933-B19B-9DB17BADF846}"/>
              </a:ext>
            </a:extLst>
          </p:cNvPr>
          <p:cNvCxnSpPr/>
          <p:nvPr/>
        </p:nvCxnSpPr>
        <p:spPr>
          <a:xfrm>
            <a:off x="6078795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D0AF32-98AC-4AF2-AF1F-B7CC1C20B252}"/>
              </a:ext>
            </a:extLst>
          </p:cNvPr>
          <p:cNvCxnSpPr/>
          <p:nvPr/>
        </p:nvCxnSpPr>
        <p:spPr>
          <a:xfrm>
            <a:off x="6501580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015C26F-2CB7-4268-B189-31861789BC69}"/>
              </a:ext>
            </a:extLst>
          </p:cNvPr>
          <p:cNvCxnSpPr/>
          <p:nvPr/>
        </p:nvCxnSpPr>
        <p:spPr>
          <a:xfrm>
            <a:off x="6912077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77C6A9-C4A8-4509-BE1A-5782935DBF3B}"/>
              </a:ext>
            </a:extLst>
          </p:cNvPr>
          <p:cNvCxnSpPr/>
          <p:nvPr/>
        </p:nvCxnSpPr>
        <p:spPr>
          <a:xfrm>
            <a:off x="7352071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0D15B01-C839-4BCF-849A-58F907DAC840}"/>
              </a:ext>
            </a:extLst>
          </p:cNvPr>
          <p:cNvGraphicFramePr>
            <a:graphicFrameLocks noGrp="1"/>
          </p:cNvGraphicFramePr>
          <p:nvPr/>
        </p:nvGraphicFramePr>
        <p:xfrm>
          <a:off x="1632154" y="1967111"/>
          <a:ext cx="571991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565">
                  <a:extLst>
                    <a:ext uri="{9D8B030D-6E8A-4147-A177-3AD203B41FA5}">
                      <a16:colId xmlns:a16="http://schemas.microsoft.com/office/drawing/2014/main" val="86320600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801607565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737294904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723838959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803600222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4156579610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899501198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027523416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315208413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540897119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876703707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419567196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185690934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400722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8531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D85F383-B230-42BB-9FFD-0B0695B7F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57333" y="3239716"/>
            <a:ext cx="1402632" cy="1402632"/>
          </a:xfrm>
          <a:prstGeom prst="rect">
            <a:avLst/>
          </a:prstGeom>
        </p:spPr>
      </p:pic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AC79038C-58AB-4DC0-A6D1-851A7A19F116}"/>
              </a:ext>
            </a:extLst>
          </p:cNvPr>
          <p:cNvSpPr/>
          <p:nvPr/>
        </p:nvSpPr>
        <p:spPr>
          <a:xfrm rot="16200000">
            <a:off x="4156818" y="2748343"/>
            <a:ext cx="1003663" cy="210166"/>
          </a:xfrm>
          <a:prstGeom prst="notchedRightArrow">
            <a:avLst>
              <a:gd name="adj1" fmla="val 21929"/>
              <a:gd name="adj2" fmla="val 95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457F307-2183-4C72-B93A-192AC285A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60683" y="3355258"/>
            <a:ext cx="334065" cy="33406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E2838F6-F7B9-477E-AC87-F0856482C0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80600" y="2853426"/>
            <a:ext cx="905060" cy="9050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3D3BF70-9BAD-4FBB-B9EB-964E040BBF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80600" y="2853425"/>
            <a:ext cx="905061" cy="9050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281F56-DBFE-41E9-B1A2-30A1B988DEBF}"/>
              </a:ext>
            </a:extLst>
          </p:cNvPr>
          <p:cNvSpPr txBox="1"/>
          <p:nvPr/>
        </p:nvSpPr>
        <p:spPr>
          <a:xfrm>
            <a:off x="6179820" y="4038600"/>
            <a:ext cx="1484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HALT</a:t>
            </a:r>
            <a:endParaRPr lang="en-IN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78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87"/>
    </mc:Choice>
    <mc:Fallback xmlns="">
      <p:transition spd="slow" advTm="13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5410607-1DC8-4691-8254-8B82FCFAD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Turing Machine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55D623-FEA1-405C-A94F-607FC0701644}"/>
              </a:ext>
            </a:extLst>
          </p:cNvPr>
          <p:cNvCxnSpPr/>
          <p:nvPr/>
        </p:nvCxnSpPr>
        <p:spPr>
          <a:xfrm>
            <a:off x="1086464" y="1936514"/>
            <a:ext cx="6577782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55C6F6-864E-41D6-8683-6F19863D8E0C}"/>
              </a:ext>
            </a:extLst>
          </p:cNvPr>
          <p:cNvCxnSpPr/>
          <p:nvPr/>
        </p:nvCxnSpPr>
        <p:spPr>
          <a:xfrm>
            <a:off x="1086464" y="2347010"/>
            <a:ext cx="6577782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0CFACB-500A-4769-92C7-3CEB8378386A}"/>
              </a:ext>
            </a:extLst>
          </p:cNvPr>
          <p:cNvCxnSpPr/>
          <p:nvPr/>
        </p:nvCxnSpPr>
        <p:spPr>
          <a:xfrm>
            <a:off x="1632155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5F199A-7A8C-4620-8935-7F083CDAEDC1}"/>
              </a:ext>
            </a:extLst>
          </p:cNvPr>
          <p:cNvCxnSpPr/>
          <p:nvPr/>
        </p:nvCxnSpPr>
        <p:spPr>
          <a:xfrm>
            <a:off x="2042651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0D0624-6846-44A8-8D62-F602E3E6C5F2}"/>
              </a:ext>
            </a:extLst>
          </p:cNvPr>
          <p:cNvCxnSpPr/>
          <p:nvPr/>
        </p:nvCxnSpPr>
        <p:spPr>
          <a:xfrm>
            <a:off x="2431025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C80C6E-D69D-48C6-B85A-9FEA9246BFCB}"/>
              </a:ext>
            </a:extLst>
          </p:cNvPr>
          <p:cNvCxnSpPr/>
          <p:nvPr/>
        </p:nvCxnSpPr>
        <p:spPr>
          <a:xfrm>
            <a:off x="2812025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37A8B8-2351-44E3-81DF-295DED89731F}"/>
              </a:ext>
            </a:extLst>
          </p:cNvPr>
          <p:cNvCxnSpPr/>
          <p:nvPr/>
        </p:nvCxnSpPr>
        <p:spPr>
          <a:xfrm>
            <a:off x="3229898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C724FF-938C-4C4C-BF5E-C95E781D185E}"/>
              </a:ext>
            </a:extLst>
          </p:cNvPr>
          <p:cNvCxnSpPr/>
          <p:nvPr/>
        </p:nvCxnSpPr>
        <p:spPr>
          <a:xfrm>
            <a:off x="3647769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7513B5-2F7F-4D35-A1A3-DE16B0108274}"/>
              </a:ext>
            </a:extLst>
          </p:cNvPr>
          <p:cNvCxnSpPr/>
          <p:nvPr/>
        </p:nvCxnSpPr>
        <p:spPr>
          <a:xfrm>
            <a:off x="4063181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92350E-E1F9-446A-B316-57104098B8A4}"/>
              </a:ext>
            </a:extLst>
          </p:cNvPr>
          <p:cNvCxnSpPr/>
          <p:nvPr/>
        </p:nvCxnSpPr>
        <p:spPr>
          <a:xfrm>
            <a:off x="4473677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487244-C96D-402B-95F4-718903CB0570}"/>
              </a:ext>
            </a:extLst>
          </p:cNvPr>
          <p:cNvCxnSpPr/>
          <p:nvPr/>
        </p:nvCxnSpPr>
        <p:spPr>
          <a:xfrm>
            <a:off x="4862051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0D774C-638F-49C0-8106-B16D47CCCCAD}"/>
              </a:ext>
            </a:extLst>
          </p:cNvPr>
          <p:cNvCxnSpPr/>
          <p:nvPr/>
        </p:nvCxnSpPr>
        <p:spPr>
          <a:xfrm>
            <a:off x="5243051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6F217B-5067-4249-BEA9-9690E2A71595}"/>
              </a:ext>
            </a:extLst>
          </p:cNvPr>
          <p:cNvCxnSpPr/>
          <p:nvPr/>
        </p:nvCxnSpPr>
        <p:spPr>
          <a:xfrm>
            <a:off x="5660924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4A1437-D8C9-4933-B19B-9DB17BADF846}"/>
              </a:ext>
            </a:extLst>
          </p:cNvPr>
          <p:cNvCxnSpPr/>
          <p:nvPr/>
        </p:nvCxnSpPr>
        <p:spPr>
          <a:xfrm>
            <a:off x="6078795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D0AF32-98AC-4AF2-AF1F-B7CC1C20B252}"/>
              </a:ext>
            </a:extLst>
          </p:cNvPr>
          <p:cNvCxnSpPr/>
          <p:nvPr/>
        </p:nvCxnSpPr>
        <p:spPr>
          <a:xfrm>
            <a:off x="6501580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015C26F-2CB7-4268-B189-31861789BC69}"/>
              </a:ext>
            </a:extLst>
          </p:cNvPr>
          <p:cNvCxnSpPr/>
          <p:nvPr/>
        </p:nvCxnSpPr>
        <p:spPr>
          <a:xfrm>
            <a:off x="6912077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77C6A9-C4A8-4509-BE1A-5782935DBF3B}"/>
              </a:ext>
            </a:extLst>
          </p:cNvPr>
          <p:cNvCxnSpPr/>
          <p:nvPr/>
        </p:nvCxnSpPr>
        <p:spPr>
          <a:xfrm>
            <a:off x="7352071" y="1936514"/>
            <a:ext cx="0" cy="410496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0D15B01-C839-4BCF-849A-58F907DAC840}"/>
              </a:ext>
            </a:extLst>
          </p:cNvPr>
          <p:cNvGraphicFramePr>
            <a:graphicFrameLocks noGrp="1"/>
          </p:cNvGraphicFramePr>
          <p:nvPr/>
        </p:nvGraphicFramePr>
        <p:xfrm>
          <a:off x="1632154" y="1967111"/>
          <a:ext cx="571991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565">
                  <a:extLst>
                    <a:ext uri="{9D8B030D-6E8A-4147-A177-3AD203B41FA5}">
                      <a16:colId xmlns:a16="http://schemas.microsoft.com/office/drawing/2014/main" val="86320600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801607565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737294904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723838959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803600222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4156579610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3899501198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027523416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2315208413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540897119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876703707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419567196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185690934"/>
                    </a:ext>
                  </a:extLst>
                </a:gridCol>
                <a:gridCol w="408565">
                  <a:extLst>
                    <a:ext uri="{9D8B030D-6E8A-4147-A177-3AD203B41FA5}">
                      <a16:colId xmlns:a16="http://schemas.microsoft.com/office/drawing/2014/main" val="1400722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B</a:t>
                      </a:r>
                      <a:endParaRPr lang="en-IN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8531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99BD8BD-BCA7-4233-B6B7-7A6F8BC1A8EF}"/>
              </a:ext>
            </a:extLst>
          </p:cNvPr>
          <p:cNvSpPr txBox="1"/>
          <p:nvPr/>
        </p:nvSpPr>
        <p:spPr>
          <a:xfrm>
            <a:off x="2446020" y="2974798"/>
            <a:ext cx="4251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ANSWER to our Problem</a:t>
            </a:r>
          </a:p>
          <a:p>
            <a:pPr algn="ctr"/>
            <a:r>
              <a:rPr lang="en-IN" sz="1800" dirty="0">
                <a:solidFill>
                  <a:schemeClr val="tx2">
                    <a:lumMod val="50000"/>
                  </a:schemeClr>
                </a:solidFill>
              </a:rPr>
              <a:t>-OR-</a:t>
            </a:r>
          </a:p>
          <a:p>
            <a:pPr algn="ctr"/>
            <a:r>
              <a:rPr lang="en-IN" sz="1800" dirty="0">
                <a:solidFill>
                  <a:schemeClr val="tx2">
                    <a:lumMod val="50000"/>
                  </a:schemeClr>
                </a:solidFill>
              </a:rPr>
              <a:t>Output of Program</a:t>
            </a:r>
          </a:p>
          <a:p>
            <a:pPr algn="ctr"/>
            <a:r>
              <a:rPr lang="en-IN" sz="1800" dirty="0">
                <a:solidFill>
                  <a:schemeClr val="tx2">
                    <a:lumMod val="50000"/>
                  </a:schemeClr>
                </a:solidFill>
              </a:rPr>
              <a:t>-OR-</a:t>
            </a:r>
          </a:p>
          <a:p>
            <a:pPr algn="ctr"/>
            <a:r>
              <a:rPr lang="en-IN" sz="1800" dirty="0">
                <a:solidFill>
                  <a:schemeClr val="tx2">
                    <a:lumMod val="50000"/>
                  </a:schemeClr>
                </a:solidFill>
              </a:rPr>
              <a:t>Solution of Algorithm</a:t>
            </a:r>
          </a:p>
        </p:txBody>
      </p:sp>
      <p:sp>
        <p:nvSpPr>
          <p:cNvPr id="6" name="Callout: Right Arrow 5">
            <a:extLst>
              <a:ext uri="{FF2B5EF4-FFF2-40B4-BE49-F238E27FC236}">
                <a16:creationId xmlns:a16="http://schemas.microsoft.com/office/drawing/2014/main" id="{EC004611-3064-4A12-A9A9-3CB4AAA4AB39}"/>
              </a:ext>
            </a:extLst>
          </p:cNvPr>
          <p:cNvSpPr/>
          <p:nvPr/>
        </p:nvSpPr>
        <p:spPr>
          <a:xfrm rot="5400000">
            <a:off x="3944213" y="-1586588"/>
            <a:ext cx="1255575" cy="7849078"/>
          </a:xfrm>
          <a:prstGeom prst="rightArrowCallout">
            <a:avLst/>
          </a:prstGeom>
          <a:solidFill>
            <a:srgbClr val="99FF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43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3"/>
    </mc:Choice>
    <mc:Fallback xmlns="">
      <p:transition spd="slow" advTm="6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Simple in nature but Complex to solve</a:t>
            </a:r>
            <a:endParaRPr b="1" dirty="0"/>
          </a:p>
        </p:txBody>
      </p:sp>
      <p:sp>
        <p:nvSpPr>
          <p:cNvPr id="2188" name="Google Shape;2188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Question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052F64-AC10-4C00-BE4F-661D7B1813B9}"/>
              </a:ext>
            </a:extLst>
          </p:cNvPr>
          <p:cNvSpPr txBox="1"/>
          <p:nvPr/>
        </p:nvSpPr>
        <p:spPr>
          <a:xfrm>
            <a:off x="2646000" y="2521800"/>
            <a:ext cx="375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C4587"/>
                </a:solidFill>
                <a:latin typeface="RM Pro" panose="00000400000000000000" pitchFamily="2" charset="0"/>
              </a:rPr>
              <a:t>SIMPLE</a:t>
            </a:r>
            <a:endParaRPr lang="en-IN" sz="4400" dirty="0">
              <a:solidFill>
                <a:srgbClr val="1C4587"/>
              </a:solidFill>
              <a:latin typeface="RM Pro" panose="000004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971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58"/>
    </mc:Choice>
    <mc:Fallback xmlns="">
      <p:transition spd="slow" advTm="23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2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6" grpId="0" build="p"/>
      <p:bldP spid="2188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—Mathematicians</a:t>
            </a:r>
            <a:endParaRPr dirty="0"/>
          </a:p>
        </p:txBody>
      </p:sp>
      <p:sp>
        <p:nvSpPr>
          <p:cNvPr id="2248" name="Google Shape;2248;p46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Just how much math can we do , not by using the intuition but just by following set of rules ?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2EDEB2-2698-48A4-B749-477F8A7AA417}"/>
              </a:ext>
            </a:extLst>
          </p:cNvPr>
          <p:cNvSpPr txBox="1"/>
          <p:nvPr/>
        </p:nvSpPr>
        <p:spPr>
          <a:xfrm>
            <a:off x="2004060" y="784860"/>
            <a:ext cx="5265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4587"/>
                </a:solidFill>
              </a:rPr>
              <a:t>REVSITING</a:t>
            </a:r>
            <a:endParaRPr lang="en-IN" sz="3600" b="1" dirty="0">
              <a:solidFill>
                <a:srgbClr val="1C45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25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93"/>
    </mc:Choice>
    <mc:Fallback xmlns="">
      <p:transition spd="slow" advTm="19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7" grpId="0"/>
      <p:bldP spid="2248" grpId="0" build="p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762347F2-034A-4BE1-BCA2-04C0461B4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475700"/>
            <a:ext cx="7704000" cy="1267500"/>
          </a:xfrm>
        </p:spPr>
        <p:txBody>
          <a:bodyPr/>
          <a:lstStyle/>
          <a:p>
            <a:pPr marL="139700" indent="0" algn="ctr">
              <a:buNone/>
            </a:pPr>
            <a:r>
              <a:rPr lang="en-US" dirty="0"/>
              <a:t>What ever a Computer can do ( set of instructions – Algorithm ) can be done using a Turing Machine</a:t>
            </a:r>
          </a:p>
          <a:p>
            <a:pPr marL="139700" indent="0" algn="ctr">
              <a:buNone/>
            </a:pPr>
            <a:endParaRPr lang="en-US" dirty="0"/>
          </a:p>
          <a:p>
            <a:pPr marL="139700" indent="0" algn="ctr">
              <a:buNone/>
            </a:pPr>
            <a:endParaRPr lang="en-IN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A927FC7-F8AA-4718-A793-7FD37ABF7F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TM v/s The Question</a:t>
            </a:r>
            <a:endParaRPr lang="en-IN" dirty="0"/>
          </a:p>
        </p:txBody>
      </p:sp>
      <p:sp>
        <p:nvSpPr>
          <p:cNvPr id="11" name="Subtitle 9">
            <a:extLst>
              <a:ext uri="{FF2B5EF4-FFF2-40B4-BE49-F238E27FC236}">
                <a16:creationId xmlns:a16="http://schemas.microsoft.com/office/drawing/2014/main" id="{3F58D706-A3CF-472D-B4AE-424D0F164FC5}"/>
              </a:ext>
            </a:extLst>
          </p:cNvPr>
          <p:cNvSpPr txBox="1">
            <a:spLocks/>
          </p:cNvSpPr>
          <p:nvPr/>
        </p:nvSpPr>
        <p:spPr>
          <a:xfrm>
            <a:off x="1169580" y="2801580"/>
            <a:ext cx="7704000" cy="52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39700" indent="0">
              <a:buFont typeface="Open Sans"/>
              <a:buNone/>
            </a:pPr>
            <a:r>
              <a:rPr lang="en-US" dirty="0"/>
              <a:t>ACTUALLY :</a:t>
            </a:r>
          </a:p>
          <a:p>
            <a:pPr marL="139700" indent="0" algn="ctr">
              <a:buFont typeface="Open Sans"/>
              <a:buNone/>
            </a:pPr>
            <a:r>
              <a:rPr lang="en-US" dirty="0"/>
              <a:t>A Turing Machine is a blue print of a Modern Computer.</a:t>
            </a:r>
          </a:p>
          <a:p>
            <a:pPr marL="139700" indent="0" algn="ctr">
              <a:buFont typeface="Open Sans"/>
              <a:buNone/>
            </a:pPr>
            <a:endParaRPr lang="en-US" dirty="0"/>
          </a:p>
          <a:p>
            <a:pPr marL="139700" indent="0" algn="ctr">
              <a:buFont typeface="Open Sans"/>
              <a:buNone/>
            </a:pP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9E9844-D1AE-4D58-AF76-1A771E791910}"/>
              </a:ext>
            </a:extLst>
          </p:cNvPr>
          <p:cNvSpPr txBox="1"/>
          <p:nvPr/>
        </p:nvSpPr>
        <p:spPr>
          <a:xfrm>
            <a:off x="2496752" y="3772147"/>
            <a:ext cx="4150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1C4587"/>
                </a:solidFill>
              </a:rPr>
              <a:t>TURING COMPLETE</a:t>
            </a:r>
            <a:endParaRPr lang="en-IN" sz="3200" b="1" dirty="0">
              <a:solidFill>
                <a:srgbClr val="1C4587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38B1A3-8AFB-43E8-BDB6-EAF1F849E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49" y="2282457"/>
            <a:ext cx="2095500" cy="14382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AB5122-4BEE-4EB7-B610-AECEA6FF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23924" y="3255356"/>
            <a:ext cx="1618355" cy="16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2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710"/>
    </mc:Choice>
    <mc:Fallback xmlns="">
      <p:transition spd="slow" advTm="120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9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—Mathematicians</a:t>
            </a:r>
            <a:endParaRPr dirty="0"/>
          </a:p>
        </p:txBody>
      </p:sp>
      <p:sp>
        <p:nvSpPr>
          <p:cNvPr id="2248" name="Google Shape;2248;p46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Just how much math can we do , not by using the intuition but just by following set of rules ?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2EDEB2-2698-48A4-B749-477F8A7AA417}"/>
              </a:ext>
            </a:extLst>
          </p:cNvPr>
          <p:cNvSpPr txBox="1"/>
          <p:nvPr/>
        </p:nvSpPr>
        <p:spPr>
          <a:xfrm>
            <a:off x="2004060" y="784860"/>
            <a:ext cx="5265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4587"/>
                </a:solidFill>
              </a:rPr>
              <a:t>REVSITING</a:t>
            </a:r>
            <a:endParaRPr lang="en-IN" sz="3600" b="1" dirty="0">
              <a:solidFill>
                <a:srgbClr val="1C45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3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93"/>
    </mc:Choice>
    <mc:Fallback xmlns="">
      <p:transition spd="slow" advTm="19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7" grpId="0"/>
      <p:bldP spid="2248" grpId="0" build="p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—Mathematicians</a:t>
            </a:r>
            <a:endParaRPr dirty="0"/>
          </a:p>
        </p:txBody>
      </p:sp>
      <p:sp>
        <p:nvSpPr>
          <p:cNvPr id="2248" name="Google Shape;2248;p46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LOGIC 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 the premises entail the conclusion ?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2EDEB2-2698-48A4-B749-477F8A7AA417}"/>
              </a:ext>
            </a:extLst>
          </p:cNvPr>
          <p:cNvSpPr txBox="1"/>
          <p:nvPr/>
        </p:nvSpPr>
        <p:spPr>
          <a:xfrm>
            <a:off x="2004060" y="784860"/>
            <a:ext cx="5265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4587"/>
                </a:solidFill>
              </a:rPr>
              <a:t>REVSITING</a:t>
            </a:r>
            <a:endParaRPr lang="en-IN" sz="3600" b="1" dirty="0">
              <a:solidFill>
                <a:srgbClr val="1C458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48BA0-2B5D-4CE8-BC30-91B6040EDD8D}"/>
              </a:ext>
            </a:extLst>
          </p:cNvPr>
          <p:cNvSpPr txBox="1"/>
          <p:nvPr/>
        </p:nvSpPr>
        <p:spPr>
          <a:xfrm>
            <a:off x="1325880" y="3300206"/>
            <a:ext cx="163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Our assumptions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F078248F-3C58-4D81-B8B6-8B4E311AC667}"/>
              </a:ext>
            </a:extLst>
          </p:cNvPr>
          <p:cNvCxnSpPr>
            <a:endCxn id="2247" idx="1"/>
          </p:cNvCxnSpPr>
          <p:nvPr/>
        </p:nvCxnSpPr>
        <p:spPr>
          <a:xfrm rot="10800000" flipV="1">
            <a:off x="2290050" y="2743199"/>
            <a:ext cx="940830" cy="598833"/>
          </a:xfrm>
          <a:prstGeom prst="curvedConnector3">
            <a:avLst>
              <a:gd name="adj1" fmla="val 1008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9F21AD-9D31-4F88-BFC3-BE6D434B9E7A}"/>
              </a:ext>
            </a:extLst>
          </p:cNvPr>
          <p:cNvSpPr txBox="1"/>
          <p:nvPr/>
        </p:nvSpPr>
        <p:spPr>
          <a:xfrm>
            <a:off x="3430905" y="3472775"/>
            <a:ext cx="228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DO or DON’T</a:t>
            </a:r>
            <a:endParaRPr lang="en-IN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6450868"/>
      </p:ext>
    </p:extLst>
  </p:cSld>
  <p:clrMapOvr>
    <a:masterClrMapping/>
  </p:clrMapOvr>
  <p:transition spd="slow" advTm="111636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1 -0.00525 L 0.0191 -0.00525 C 0.03854 0.00741 0.05747 0.02253 0.07743 0.03303 C 0.10868 0.04969 0.1408 0.06142 0.1724 0.07624 C 0.19045 0.08457 0.20868 0.09229 0.22656 0.10278 C 0.28854 0.14012 0.26302 0.12315 0.30399 0.15185 L 0.3066 0.15772 L 0.31076 0.1608 " pathEditMode="relative" ptsTypes="AAAAAAAA">
                                      <p:cBhvr>
                                        <p:cTn id="6" dur="2000" fill="hold"/>
                                        <p:tgtEl>
                                          <p:spTgt spid="2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7" grpId="0"/>
      <p:bldP spid="4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—Mathematicians</a:t>
            </a:r>
            <a:endParaRPr dirty="0"/>
          </a:p>
        </p:txBody>
      </p:sp>
      <p:sp>
        <p:nvSpPr>
          <p:cNvPr id="2248" name="Google Shape;2248;p46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Just how much math can we do , not by using the intuition but just by following set of rules ?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2EDEB2-2698-48A4-B749-477F8A7AA417}"/>
              </a:ext>
            </a:extLst>
          </p:cNvPr>
          <p:cNvSpPr txBox="1"/>
          <p:nvPr/>
        </p:nvSpPr>
        <p:spPr>
          <a:xfrm>
            <a:off x="2004060" y="784860"/>
            <a:ext cx="5265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4587"/>
                </a:solidFill>
              </a:rPr>
              <a:t>REVSITING</a:t>
            </a:r>
            <a:endParaRPr lang="en-IN" sz="3600" b="1" dirty="0">
              <a:solidFill>
                <a:srgbClr val="1C45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73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93"/>
    </mc:Choice>
    <mc:Fallback xmlns="">
      <p:transition spd="slow" advTm="19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7" grpId="0"/>
      <p:bldP spid="2248" grpId="0" build="p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—Mathematicians</a:t>
            </a:r>
            <a:endParaRPr dirty="0"/>
          </a:p>
        </p:txBody>
      </p:sp>
      <p:sp>
        <p:nvSpPr>
          <p:cNvPr id="2248" name="Google Shape;2248;p46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Just how much math can we do , not by using the intuition but just by following set of rules ?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2EDEB2-2698-48A4-B749-477F8A7AA417}"/>
              </a:ext>
            </a:extLst>
          </p:cNvPr>
          <p:cNvSpPr txBox="1"/>
          <p:nvPr/>
        </p:nvSpPr>
        <p:spPr>
          <a:xfrm>
            <a:off x="2004060" y="784860"/>
            <a:ext cx="5265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4587"/>
                </a:solidFill>
              </a:rPr>
              <a:t>REFRAMING</a:t>
            </a:r>
            <a:endParaRPr lang="en-IN" sz="3600" b="1" dirty="0">
              <a:solidFill>
                <a:srgbClr val="1C4587"/>
              </a:solidFill>
            </a:endParaRPr>
          </a:p>
        </p:txBody>
      </p:sp>
      <p:sp>
        <p:nvSpPr>
          <p:cNvPr id="5" name="Google Shape;2248;p46">
            <a:extLst>
              <a:ext uri="{FF2B5EF4-FFF2-40B4-BE49-F238E27FC236}">
                <a16:creationId xmlns:a16="http://schemas.microsoft.com/office/drawing/2014/main" id="{41760531-93A6-420D-9A55-6DABAA3DB3DA}"/>
              </a:ext>
            </a:extLst>
          </p:cNvPr>
          <p:cNvSpPr txBox="1">
            <a:spLocks/>
          </p:cNvSpPr>
          <p:nvPr/>
        </p:nvSpPr>
        <p:spPr>
          <a:xfrm>
            <a:off x="1605150" y="1764492"/>
            <a:ext cx="5933700" cy="1094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dirty="0"/>
              <a:t>Can we say an Algorithm can ever gives a Result or not 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91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42"/>
    </mc:Choice>
    <mc:Fallback xmlns="">
      <p:transition spd="slow" advTm="22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8" grpId="0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42"/>
          <p:cNvSpPr txBox="1">
            <a:spLocks noGrp="1"/>
          </p:cNvSpPr>
          <p:nvPr>
            <p:ph type="subTitle" idx="1"/>
          </p:nvPr>
        </p:nvSpPr>
        <p:spPr>
          <a:xfrm flipH="1">
            <a:off x="4571900" y="2607067"/>
            <a:ext cx="3843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Question that bugged every Mathematician in the 20</a:t>
            </a:r>
            <a:r>
              <a:rPr lang="en" baseline="30000" dirty="0"/>
              <a:t>th</a:t>
            </a:r>
            <a:r>
              <a:rPr lang="en" dirty="0"/>
              <a:t> Century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n-IN" dirty="0"/>
              <a:t>n</a:t>
            </a:r>
            <a:r>
              <a:rPr lang="en" dirty="0"/>
              <a:t>d the Solution </a:t>
            </a:r>
            <a:endParaRPr dirty="0"/>
          </a:p>
        </p:txBody>
      </p:sp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5C3E7-1A61-4DEA-807F-321B1EC2D2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99" b="100000" l="3027" r="41895"/>
                    </a14:imgEffect>
                  </a14:imgLayer>
                </a14:imgProps>
              </a:ext>
            </a:extLst>
          </a:blip>
          <a:srcRect r="52160"/>
          <a:stretch/>
        </p:blipFill>
        <p:spPr>
          <a:xfrm>
            <a:off x="1364895" y="409979"/>
            <a:ext cx="2459615" cy="4323542"/>
          </a:xfrm>
          <a:prstGeom prst="ellipse">
            <a:avLst/>
          </a:prstGeom>
          <a:ln w="63500" cap="rnd">
            <a:solidFill>
              <a:schemeClr val="tx2">
                <a:lumMod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564"/>
    </mc:Choice>
    <mc:Fallback xmlns="">
      <p:transition spd="slow" advTm="100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" grpId="0"/>
      <p:bldP spid="217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—Mathematicians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2EDEB2-2698-48A4-B749-477F8A7AA417}"/>
              </a:ext>
            </a:extLst>
          </p:cNvPr>
          <p:cNvSpPr txBox="1"/>
          <p:nvPr/>
        </p:nvSpPr>
        <p:spPr>
          <a:xfrm>
            <a:off x="2004060" y="784860"/>
            <a:ext cx="5265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4587"/>
                </a:solidFill>
              </a:rPr>
              <a:t>REFRAMING</a:t>
            </a:r>
            <a:endParaRPr lang="en-IN" sz="3600" b="1" dirty="0">
              <a:solidFill>
                <a:srgbClr val="1C4587"/>
              </a:solidFill>
            </a:endParaRPr>
          </a:p>
        </p:txBody>
      </p:sp>
      <p:sp>
        <p:nvSpPr>
          <p:cNvPr id="5" name="Google Shape;2248;p46">
            <a:extLst>
              <a:ext uri="{FF2B5EF4-FFF2-40B4-BE49-F238E27FC236}">
                <a16:creationId xmlns:a16="http://schemas.microsoft.com/office/drawing/2014/main" id="{41760531-93A6-420D-9A55-6DABAA3DB3DA}"/>
              </a:ext>
            </a:extLst>
          </p:cNvPr>
          <p:cNvSpPr txBox="1">
            <a:spLocks/>
          </p:cNvSpPr>
          <p:nvPr/>
        </p:nvSpPr>
        <p:spPr>
          <a:xfrm>
            <a:off x="1605150" y="1764492"/>
            <a:ext cx="5933700" cy="1094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dirty="0"/>
              <a:t>Can we say an Algorithm can ever gives a Result or not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36EEC9-EFA7-4049-A096-9B5114A3FD87}"/>
              </a:ext>
            </a:extLst>
          </p:cNvPr>
          <p:cNvSpPr txBox="1"/>
          <p:nvPr/>
        </p:nvSpPr>
        <p:spPr>
          <a:xfrm>
            <a:off x="2004060" y="784860"/>
            <a:ext cx="5265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4587"/>
                </a:solidFill>
              </a:rPr>
              <a:t>DECIDE ?</a:t>
            </a:r>
            <a:endParaRPr lang="en-IN" sz="3600" b="1" dirty="0">
              <a:solidFill>
                <a:srgbClr val="1C4587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336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2"/>
    </mc:Choice>
    <mc:Fallback xmlns="">
      <p:transition spd="slow" advTm="7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—Mathematicians</a:t>
            </a:r>
            <a:endParaRPr dirty="0"/>
          </a:p>
        </p:txBody>
      </p:sp>
      <p:sp>
        <p:nvSpPr>
          <p:cNvPr id="5" name="Google Shape;2248;p46">
            <a:extLst>
              <a:ext uri="{FF2B5EF4-FFF2-40B4-BE49-F238E27FC236}">
                <a16:creationId xmlns:a16="http://schemas.microsoft.com/office/drawing/2014/main" id="{41760531-93A6-420D-9A55-6DABAA3DB3DA}"/>
              </a:ext>
            </a:extLst>
          </p:cNvPr>
          <p:cNvSpPr txBox="1">
            <a:spLocks/>
          </p:cNvSpPr>
          <p:nvPr/>
        </p:nvSpPr>
        <p:spPr>
          <a:xfrm>
            <a:off x="1666110" y="3256887"/>
            <a:ext cx="5933700" cy="1094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dirty="0"/>
              <a:t>Is first order logic decidable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36EEC9-EFA7-4049-A096-9B5114A3FD87}"/>
              </a:ext>
            </a:extLst>
          </p:cNvPr>
          <p:cNvSpPr txBox="1"/>
          <p:nvPr/>
        </p:nvSpPr>
        <p:spPr>
          <a:xfrm>
            <a:off x="1950720" y="792480"/>
            <a:ext cx="52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4587"/>
                </a:solidFill>
              </a:rPr>
              <a:t>DECIDEABILITY</a:t>
            </a:r>
            <a:endParaRPr lang="en-IN" sz="3600" b="1" dirty="0">
              <a:solidFill>
                <a:srgbClr val="1C4587"/>
              </a:solidFill>
            </a:endParaRPr>
          </a:p>
        </p:txBody>
      </p:sp>
      <p:sp>
        <p:nvSpPr>
          <p:cNvPr id="6" name="Google Shape;2248;p46">
            <a:extLst>
              <a:ext uri="{FF2B5EF4-FFF2-40B4-BE49-F238E27FC236}">
                <a16:creationId xmlns:a16="http://schemas.microsoft.com/office/drawing/2014/main" id="{78685FCF-4F10-4653-8564-CAE1F79BF2A7}"/>
              </a:ext>
            </a:extLst>
          </p:cNvPr>
          <p:cNvSpPr txBox="1">
            <a:spLocks/>
          </p:cNvSpPr>
          <p:nvPr/>
        </p:nvSpPr>
        <p:spPr>
          <a:xfrm>
            <a:off x="1757550" y="1916892"/>
            <a:ext cx="5933700" cy="1094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dirty="0"/>
              <a:t>Is there an answer to the </a:t>
            </a:r>
          </a:p>
          <a:p>
            <a:pPr marL="0" indent="0"/>
            <a:r>
              <a:rPr lang="en-US" dirty="0"/>
              <a:t>Decision Problem 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72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77"/>
    </mc:Choice>
    <mc:Fallback xmlns="">
      <p:transition spd="slow" advTm="52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—Mathematicians</a:t>
            </a:r>
            <a:endParaRPr dirty="0"/>
          </a:p>
        </p:txBody>
      </p:sp>
      <p:sp>
        <p:nvSpPr>
          <p:cNvPr id="5" name="Google Shape;2248;p46">
            <a:extLst>
              <a:ext uri="{FF2B5EF4-FFF2-40B4-BE49-F238E27FC236}">
                <a16:creationId xmlns:a16="http://schemas.microsoft.com/office/drawing/2014/main" id="{41760531-93A6-420D-9A55-6DABAA3DB3DA}"/>
              </a:ext>
            </a:extLst>
          </p:cNvPr>
          <p:cNvSpPr txBox="1">
            <a:spLocks/>
          </p:cNvSpPr>
          <p:nvPr/>
        </p:nvSpPr>
        <p:spPr>
          <a:xfrm>
            <a:off x="1666110" y="3256887"/>
            <a:ext cx="5933700" cy="1094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dirty="0"/>
              <a:t>Is first order logic decidable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36EEC9-EFA7-4049-A096-9B5114A3FD87}"/>
              </a:ext>
            </a:extLst>
          </p:cNvPr>
          <p:cNvSpPr txBox="1"/>
          <p:nvPr/>
        </p:nvSpPr>
        <p:spPr>
          <a:xfrm>
            <a:off x="1950720" y="792480"/>
            <a:ext cx="52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4587"/>
                </a:solidFill>
              </a:rPr>
              <a:t>DECIDEABILITY</a:t>
            </a:r>
            <a:endParaRPr lang="en-IN" sz="3600" b="1" dirty="0">
              <a:solidFill>
                <a:srgbClr val="1C4587"/>
              </a:solidFill>
            </a:endParaRPr>
          </a:p>
        </p:txBody>
      </p:sp>
      <p:sp>
        <p:nvSpPr>
          <p:cNvPr id="6" name="Google Shape;2248;p46">
            <a:extLst>
              <a:ext uri="{FF2B5EF4-FFF2-40B4-BE49-F238E27FC236}">
                <a16:creationId xmlns:a16="http://schemas.microsoft.com/office/drawing/2014/main" id="{78685FCF-4F10-4653-8564-CAE1F79BF2A7}"/>
              </a:ext>
            </a:extLst>
          </p:cNvPr>
          <p:cNvSpPr txBox="1">
            <a:spLocks/>
          </p:cNvSpPr>
          <p:nvPr/>
        </p:nvSpPr>
        <p:spPr>
          <a:xfrm>
            <a:off x="1757550" y="1916892"/>
            <a:ext cx="5933700" cy="1094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dirty="0"/>
              <a:t>Is there an answer to the </a:t>
            </a:r>
          </a:p>
          <a:p>
            <a:pPr marL="0" indent="0"/>
            <a:r>
              <a:rPr lang="en-US" dirty="0"/>
              <a:t>Decision Problem ?</a:t>
            </a:r>
          </a:p>
        </p:txBody>
      </p:sp>
      <p:sp>
        <p:nvSpPr>
          <p:cNvPr id="7" name="Google Shape;2247;p46">
            <a:extLst>
              <a:ext uri="{FF2B5EF4-FFF2-40B4-BE49-F238E27FC236}">
                <a16:creationId xmlns:a16="http://schemas.microsoft.com/office/drawing/2014/main" id="{F276103E-3BEB-4689-AE3D-EC8442914D98}"/>
              </a:ext>
            </a:extLst>
          </p:cNvPr>
          <p:cNvSpPr txBox="1">
            <a:spLocks/>
          </p:cNvSpPr>
          <p:nvPr/>
        </p:nvSpPr>
        <p:spPr>
          <a:xfrm>
            <a:off x="2351010" y="4064982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IN" dirty="0"/>
              <a:t>No </a:t>
            </a:r>
          </a:p>
          <a:p>
            <a:r>
              <a:rPr lang="en-IN" dirty="0"/>
              <a:t>— Alan Turing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505FE-6151-4535-8D27-B78211AEC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330" y="2756203"/>
            <a:ext cx="2095500" cy="2095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679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5"/>
    </mc:Choice>
    <mc:Fallback xmlns="">
      <p:transition spd="slow" advTm="5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B36EEC9-EFA7-4049-A096-9B5114A3FD87}"/>
              </a:ext>
            </a:extLst>
          </p:cNvPr>
          <p:cNvSpPr txBox="1"/>
          <p:nvPr/>
        </p:nvSpPr>
        <p:spPr>
          <a:xfrm>
            <a:off x="1950720" y="792480"/>
            <a:ext cx="52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4587"/>
                </a:solidFill>
              </a:rPr>
              <a:t>DECIDEABILITY</a:t>
            </a:r>
            <a:endParaRPr lang="en-IN" sz="3600" b="1" dirty="0">
              <a:solidFill>
                <a:srgbClr val="1C458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9AFB6-D277-4F47-A2D5-E3917C9B9269}"/>
              </a:ext>
            </a:extLst>
          </p:cNvPr>
          <p:cNvSpPr txBox="1"/>
          <p:nvPr/>
        </p:nvSpPr>
        <p:spPr>
          <a:xfrm>
            <a:off x="1584960" y="1524000"/>
            <a:ext cx="5829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To Prove that no possible Program can solve this .</a:t>
            </a:r>
          </a:p>
          <a:p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PROOF :	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93E15-2A80-462A-B0C5-8A9381AE0184}"/>
              </a:ext>
            </a:extLst>
          </p:cNvPr>
          <p:cNvSpPr txBox="1"/>
          <p:nvPr/>
        </p:nvSpPr>
        <p:spPr>
          <a:xfrm>
            <a:off x="1706880" y="2720340"/>
            <a:ext cx="5707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Need a Machine which can represent every machine </a:t>
            </a:r>
            <a:endParaRPr lang="en-IN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43F037-9177-476A-AE17-A4EEA7FB0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12944" y="3376876"/>
            <a:ext cx="1402632" cy="1402632"/>
          </a:xfrm>
          <a:prstGeom prst="rect">
            <a:avLst/>
          </a:prstGeom>
        </p:spPr>
      </p:pic>
      <p:sp>
        <p:nvSpPr>
          <p:cNvPr id="13" name="Arrow: Notched Right 12">
            <a:extLst>
              <a:ext uri="{FF2B5EF4-FFF2-40B4-BE49-F238E27FC236}">
                <a16:creationId xmlns:a16="http://schemas.microsoft.com/office/drawing/2014/main" id="{5EE2AFA3-43A2-4706-9FC9-9AC72037DC7F}"/>
              </a:ext>
            </a:extLst>
          </p:cNvPr>
          <p:cNvSpPr/>
          <p:nvPr/>
        </p:nvSpPr>
        <p:spPr>
          <a:xfrm rot="16200000">
            <a:off x="6912429" y="2885503"/>
            <a:ext cx="1003663" cy="210166"/>
          </a:xfrm>
          <a:prstGeom prst="notchedRightArrow">
            <a:avLst>
              <a:gd name="adj1" fmla="val 21929"/>
              <a:gd name="adj2" fmla="val 95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8625A64-8DE3-4098-B821-C1AA871C9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16294" y="3492418"/>
            <a:ext cx="334065" cy="33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7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01"/>
    </mc:Choice>
    <mc:Fallback xmlns="">
      <p:transition spd="slow" advTm="14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8733E-18 4.81481E-6 L 0.04965 -0.1543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3" y="-7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8" grpId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B36EEC9-EFA7-4049-A096-9B5114A3FD87}"/>
              </a:ext>
            </a:extLst>
          </p:cNvPr>
          <p:cNvSpPr txBox="1"/>
          <p:nvPr/>
        </p:nvSpPr>
        <p:spPr>
          <a:xfrm>
            <a:off x="1950720" y="792480"/>
            <a:ext cx="52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4587"/>
                </a:solidFill>
              </a:rPr>
              <a:t>DECIDEABILITY</a:t>
            </a:r>
            <a:endParaRPr lang="en-IN" sz="3600" b="1" dirty="0">
              <a:solidFill>
                <a:srgbClr val="1C458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9AFB6-D277-4F47-A2D5-E3917C9B9269}"/>
              </a:ext>
            </a:extLst>
          </p:cNvPr>
          <p:cNvSpPr txBox="1"/>
          <p:nvPr/>
        </p:nvSpPr>
        <p:spPr>
          <a:xfrm>
            <a:off x="1584960" y="1524000"/>
            <a:ext cx="5829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To Prove that no possible Program can solve this .</a:t>
            </a:r>
          </a:p>
          <a:p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PROOF :	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93E15-2A80-462A-B0C5-8A9381AE0184}"/>
              </a:ext>
            </a:extLst>
          </p:cNvPr>
          <p:cNvSpPr txBox="1"/>
          <p:nvPr/>
        </p:nvSpPr>
        <p:spPr>
          <a:xfrm>
            <a:off x="2057400" y="1895191"/>
            <a:ext cx="5707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Need a Machine which can represent every machine </a:t>
            </a:r>
            <a:endParaRPr lang="en-IN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D16DE-E77A-4EF3-BBFC-7B789999F6BB}"/>
              </a:ext>
            </a:extLst>
          </p:cNvPr>
          <p:cNvSpPr txBox="1"/>
          <p:nvPr/>
        </p:nvSpPr>
        <p:spPr>
          <a:xfrm>
            <a:off x="1950720" y="2346960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LET 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396726E-AC0F-4952-B1CE-6A0BEBC45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354973" y="2907632"/>
            <a:ext cx="408208" cy="40820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9A4B7-42BD-4CF9-9872-56BB2881AE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5250180" y="3058893"/>
            <a:ext cx="408207" cy="40820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EDE5842-40DF-4E52-B78A-9F197654B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310327" y="3424484"/>
            <a:ext cx="452854" cy="4528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03308D-095C-4549-B986-BEE8FBE546E4}"/>
              </a:ext>
            </a:extLst>
          </p:cNvPr>
          <p:cNvSpPr txBox="1"/>
          <p:nvPr/>
        </p:nvSpPr>
        <p:spPr>
          <a:xfrm>
            <a:off x="5750925" y="3093719"/>
            <a:ext cx="1287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RM Pro" panose="00000400000000000000" pitchFamily="2" charset="0"/>
              </a:rPr>
              <a:t>YES / NO</a:t>
            </a:r>
            <a:endParaRPr lang="en-IN" sz="1600" b="1" dirty="0">
              <a:solidFill>
                <a:srgbClr val="FF0000"/>
              </a:solidFill>
              <a:latin typeface="RM Pro" panose="000004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E4C36E-4DEE-4DE7-83FD-FE8F141E859D}"/>
              </a:ext>
            </a:extLst>
          </p:cNvPr>
          <p:cNvSpPr txBox="1"/>
          <p:nvPr/>
        </p:nvSpPr>
        <p:spPr>
          <a:xfrm>
            <a:off x="5750925" y="3479708"/>
            <a:ext cx="1747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RM Pro" panose="00000400000000000000" pitchFamily="2" charset="0"/>
              </a:rPr>
              <a:t>HALT?</a:t>
            </a:r>
            <a:endParaRPr lang="en-IN" sz="3200" b="1" dirty="0">
              <a:solidFill>
                <a:srgbClr val="FF0000"/>
              </a:solidFill>
              <a:latin typeface="RM Pro" panose="000004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F87D337-5529-4A0F-939A-3EDCDE9459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855719" y="2764440"/>
            <a:ext cx="1300043" cy="130004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24433F8-18D7-41D9-884A-5BCAF42924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9069" y="2879982"/>
            <a:ext cx="309631" cy="30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0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"/>
    </mc:Choice>
    <mc:Fallback xmlns="">
      <p:transition spd="slow" advTm="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B36EEC9-EFA7-4049-A096-9B5114A3FD87}"/>
              </a:ext>
            </a:extLst>
          </p:cNvPr>
          <p:cNvSpPr txBox="1"/>
          <p:nvPr/>
        </p:nvSpPr>
        <p:spPr>
          <a:xfrm>
            <a:off x="1950720" y="792480"/>
            <a:ext cx="52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4587"/>
                </a:solidFill>
              </a:rPr>
              <a:t>HALTING PROBLEM</a:t>
            </a:r>
            <a:endParaRPr lang="en-IN" sz="3600" b="1" dirty="0">
              <a:solidFill>
                <a:srgbClr val="1C458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9AFB6-D277-4F47-A2D5-E3917C9B9269}"/>
              </a:ext>
            </a:extLst>
          </p:cNvPr>
          <p:cNvSpPr txBox="1"/>
          <p:nvPr/>
        </p:nvSpPr>
        <p:spPr>
          <a:xfrm>
            <a:off x="1584960" y="1524000"/>
            <a:ext cx="5829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Does the Turing Machine ever halt ?</a:t>
            </a:r>
          </a:p>
          <a:p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PROOF :	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93E15-2A80-462A-B0C5-8A9381AE0184}"/>
              </a:ext>
            </a:extLst>
          </p:cNvPr>
          <p:cNvSpPr txBox="1"/>
          <p:nvPr/>
        </p:nvSpPr>
        <p:spPr>
          <a:xfrm>
            <a:off x="2080260" y="1924110"/>
            <a:ext cx="5707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LET There be a Machine which can tell </a:t>
            </a:r>
          </a:p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Yes – Halt </a:t>
            </a:r>
          </a:p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No – Never Halts</a:t>
            </a:r>
            <a:endParaRPr lang="en-IN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F364468-5B02-4AC7-8B7C-8B6BD0890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1346" y="2682240"/>
            <a:ext cx="1668780" cy="16687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396726E-AC0F-4952-B1CE-6A0BEBC451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272266" y="3089024"/>
            <a:ext cx="408208" cy="40820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9A4B7-42BD-4CF9-9872-56BB2881AE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5167473" y="3240285"/>
            <a:ext cx="408207" cy="40820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EDE5842-40DF-4E52-B78A-9F197654B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227620" y="3605876"/>
            <a:ext cx="452854" cy="452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C34681-EBE9-443C-9277-21B55D6B38C8}"/>
              </a:ext>
            </a:extLst>
          </p:cNvPr>
          <p:cNvSpPr txBox="1"/>
          <p:nvPr/>
        </p:nvSpPr>
        <p:spPr>
          <a:xfrm>
            <a:off x="2080260" y="3085039"/>
            <a:ext cx="1287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RM Pro" panose="00000400000000000000" pitchFamily="2" charset="0"/>
              </a:rPr>
              <a:t>Program P</a:t>
            </a:r>
            <a:endParaRPr lang="en-IN" sz="1600" b="1" dirty="0">
              <a:solidFill>
                <a:schemeClr val="bg2">
                  <a:lumMod val="75000"/>
                </a:schemeClr>
              </a:solidFill>
              <a:latin typeface="RM Pro" panose="000004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B57568-3A17-4835-A12B-AEAC86C9C18E}"/>
              </a:ext>
            </a:extLst>
          </p:cNvPr>
          <p:cNvSpPr txBox="1"/>
          <p:nvPr/>
        </p:nvSpPr>
        <p:spPr>
          <a:xfrm>
            <a:off x="2143957" y="3661100"/>
            <a:ext cx="1287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RM Pro" panose="00000400000000000000" pitchFamily="2" charset="0"/>
              </a:rPr>
              <a:t>Input to P</a:t>
            </a:r>
            <a:endParaRPr lang="en-IN" sz="1600" b="1" dirty="0">
              <a:solidFill>
                <a:schemeClr val="bg2">
                  <a:lumMod val="75000"/>
                </a:schemeClr>
              </a:solidFill>
              <a:latin typeface="RM Pro" panose="000004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03308D-095C-4549-B986-BEE8FBE546E4}"/>
              </a:ext>
            </a:extLst>
          </p:cNvPr>
          <p:cNvSpPr txBox="1"/>
          <p:nvPr/>
        </p:nvSpPr>
        <p:spPr>
          <a:xfrm>
            <a:off x="5668218" y="3275111"/>
            <a:ext cx="1287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RM Pro" panose="00000400000000000000" pitchFamily="2" charset="0"/>
              </a:rPr>
              <a:t>YES / NO</a:t>
            </a:r>
            <a:endParaRPr lang="en-IN" sz="1600" b="1" dirty="0">
              <a:solidFill>
                <a:srgbClr val="FF0000"/>
              </a:solidFill>
              <a:latin typeface="RM Pro" panose="000004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92A8BD-D6A2-4757-AFE0-6A3768391D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334147" y="2877897"/>
            <a:ext cx="769189" cy="76918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DE91699-7760-485E-9C69-604E8341B7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01762" y="2927450"/>
            <a:ext cx="183198" cy="183198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44062F4E-9E54-4375-ADB9-AA01A633E4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93361" y="3647086"/>
            <a:ext cx="505248" cy="50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0605"/>
      </p:ext>
    </p:extLst>
  </p:cSld>
  <p:clrMapOvr>
    <a:masterClrMapping/>
  </p:clrMapOvr>
  <p:transition spd="slow" advTm="34308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B36EEC9-EFA7-4049-A096-9B5114A3FD87}"/>
              </a:ext>
            </a:extLst>
          </p:cNvPr>
          <p:cNvSpPr txBox="1"/>
          <p:nvPr/>
        </p:nvSpPr>
        <p:spPr>
          <a:xfrm>
            <a:off x="1950720" y="792480"/>
            <a:ext cx="52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4587"/>
                </a:solidFill>
              </a:rPr>
              <a:t>HALTING PROBLEM</a:t>
            </a:r>
            <a:endParaRPr lang="en-IN" sz="3600" b="1" dirty="0">
              <a:solidFill>
                <a:srgbClr val="1C458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9AFB6-D277-4F47-A2D5-E3917C9B9269}"/>
              </a:ext>
            </a:extLst>
          </p:cNvPr>
          <p:cNvSpPr txBox="1"/>
          <p:nvPr/>
        </p:nvSpPr>
        <p:spPr>
          <a:xfrm>
            <a:off x="1584960" y="1524000"/>
            <a:ext cx="582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Is it possible to write a program that determines whether another program halts ?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6765CB-E5F5-4547-8056-26D0EB4FBC9C}"/>
              </a:ext>
            </a:extLst>
          </p:cNvPr>
          <p:cNvGrpSpPr/>
          <p:nvPr/>
        </p:nvGrpSpPr>
        <p:grpSpPr>
          <a:xfrm>
            <a:off x="1334147" y="2682240"/>
            <a:ext cx="5621850" cy="1668780"/>
            <a:chOff x="1334147" y="2682240"/>
            <a:chExt cx="5621850" cy="1668780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9F364468-5B02-4AC7-8B7C-8B6BD0890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1346" y="2682240"/>
              <a:ext cx="1668780" cy="166878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96726E-AC0F-4952-B1CE-6A0BEBC45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3272266" y="3089024"/>
              <a:ext cx="408208" cy="40820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42A9A4B7-42BD-4CF9-9872-56BB2881A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5167473" y="3240285"/>
              <a:ext cx="408207" cy="40820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EDE5842-40DF-4E52-B78A-9F197654B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3227620" y="3605876"/>
              <a:ext cx="452854" cy="45285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C34681-EBE9-443C-9277-21B55D6B38C8}"/>
                </a:ext>
              </a:extLst>
            </p:cNvPr>
            <p:cNvSpPr txBox="1"/>
            <p:nvPr/>
          </p:nvSpPr>
          <p:spPr>
            <a:xfrm>
              <a:off x="2080260" y="3085039"/>
              <a:ext cx="12877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RM Pro" panose="00000400000000000000" pitchFamily="2" charset="0"/>
                </a:rPr>
                <a:t>Program P</a:t>
              </a:r>
              <a:endParaRPr lang="en-IN" sz="1600" b="1" dirty="0">
                <a:solidFill>
                  <a:schemeClr val="bg2">
                    <a:lumMod val="75000"/>
                  </a:schemeClr>
                </a:solidFill>
                <a:latin typeface="RM Pro" panose="000004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B57568-3A17-4835-A12B-AEAC86C9C18E}"/>
                </a:ext>
              </a:extLst>
            </p:cNvPr>
            <p:cNvSpPr txBox="1"/>
            <p:nvPr/>
          </p:nvSpPr>
          <p:spPr>
            <a:xfrm>
              <a:off x="2143957" y="3661100"/>
              <a:ext cx="12877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RM Pro" panose="00000400000000000000" pitchFamily="2" charset="0"/>
                </a:rPr>
                <a:t>Input to P</a:t>
              </a:r>
              <a:endParaRPr lang="en-IN" sz="1600" b="1" dirty="0">
                <a:solidFill>
                  <a:schemeClr val="bg2">
                    <a:lumMod val="75000"/>
                  </a:schemeClr>
                </a:solidFill>
                <a:latin typeface="RM Pro" panose="000004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03308D-095C-4549-B986-BEE8FBE546E4}"/>
                </a:ext>
              </a:extLst>
            </p:cNvPr>
            <p:cNvSpPr txBox="1"/>
            <p:nvPr/>
          </p:nvSpPr>
          <p:spPr>
            <a:xfrm>
              <a:off x="5668218" y="3275111"/>
              <a:ext cx="12877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RM Pro" panose="00000400000000000000" pitchFamily="2" charset="0"/>
                </a:rPr>
                <a:t>YES / NO</a:t>
              </a:r>
              <a:endParaRPr lang="en-IN" sz="1600" b="1" dirty="0">
                <a:solidFill>
                  <a:srgbClr val="FF0000"/>
                </a:solidFill>
                <a:latin typeface="RM Pro" panose="00000400000000000000" pitchFamily="2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E92A8BD-D6A2-4757-AFE0-6A3768391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1334147" y="2877897"/>
              <a:ext cx="769189" cy="769189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DE91699-7760-485E-9C69-604E8341B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401762" y="2927450"/>
              <a:ext cx="183198" cy="183198"/>
            </a:xfrm>
            <a:prstGeom prst="rect">
              <a:avLst/>
            </a:prstGeom>
          </p:spPr>
        </p:pic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44062F4E-9E54-4375-ADB9-AA01A633E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493361" y="3647086"/>
              <a:ext cx="505248" cy="505248"/>
            </a:xfrm>
            <a:prstGeom prst="rect">
              <a:avLst/>
            </a:prstGeom>
          </p:spPr>
        </p:pic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A707A610-6377-422A-8D8C-0D6D016D84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55997" y="2747256"/>
            <a:ext cx="1717237" cy="17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0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23"/>
    </mc:Choice>
    <mc:Fallback xmlns="">
      <p:transition spd="slow" advTm="22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97531E-6 L 0.40087 -0.00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35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07407E-6 L -0.40121 -0.0172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66" y="5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B36EEC9-EFA7-4049-A096-9B5114A3FD87}"/>
              </a:ext>
            </a:extLst>
          </p:cNvPr>
          <p:cNvSpPr txBox="1"/>
          <p:nvPr/>
        </p:nvSpPr>
        <p:spPr>
          <a:xfrm>
            <a:off x="1950720" y="792480"/>
            <a:ext cx="52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4587"/>
                </a:solidFill>
              </a:rPr>
              <a:t>HALTING PROBLEM</a:t>
            </a:r>
            <a:endParaRPr lang="en-IN" sz="3600" b="1" dirty="0">
              <a:solidFill>
                <a:srgbClr val="1C458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9AFB6-D277-4F47-A2D5-E3917C9B9269}"/>
              </a:ext>
            </a:extLst>
          </p:cNvPr>
          <p:cNvSpPr txBox="1"/>
          <p:nvPr/>
        </p:nvSpPr>
        <p:spPr>
          <a:xfrm>
            <a:off x="1584960" y="1524000"/>
            <a:ext cx="582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Is it possible to write a program that determines whether another program halts ?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707A610-6377-422A-8D8C-0D6D016D8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3381" y="2361176"/>
            <a:ext cx="1717237" cy="1717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9A4149-0D12-4CA8-AAEB-38874762B79B}"/>
              </a:ext>
            </a:extLst>
          </p:cNvPr>
          <p:cNvSpPr txBox="1"/>
          <p:nvPr/>
        </p:nvSpPr>
        <p:spPr>
          <a:xfrm>
            <a:off x="5577840" y="2743200"/>
            <a:ext cx="234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I know if a program halts or not</a:t>
            </a:r>
            <a:endParaRPr lang="en-IN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A178B70-E2AE-4802-83C6-BC25A61FF0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3713" y="2743200"/>
            <a:ext cx="516573" cy="59036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443B85B-6D83-432D-A7EF-77EE73196F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0500" y="4078413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6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39">
        <p:fade/>
      </p:transition>
    </mc:Choice>
    <mc:Fallback xmlns="">
      <p:transition spd="med" advTm="86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B36EEC9-EFA7-4049-A096-9B5114A3FD87}"/>
              </a:ext>
            </a:extLst>
          </p:cNvPr>
          <p:cNvSpPr txBox="1"/>
          <p:nvPr/>
        </p:nvSpPr>
        <p:spPr>
          <a:xfrm>
            <a:off x="1950720" y="792480"/>
            <a:ext cx="52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4587"/>
                </a:solidFill>
              </a:rPr>
              <a:t>HALTING PROBLEM</a:t>
            </a:r>
            <a:endParaRPr lang="en-IN" sz="3600" b="1" dirty="0">
              <a:solidFill>
                <a:srgbClr val="1C458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9AFB6-D277-4F47-A2D5-E3917C9B9269}"/>
              </a:ext>
            </a:extLst>
          </p:cNvPr>
          <p:cNvSpPr txBox="1"/>
          <p:nvPr/>
        </p:nvSpPr>
        <p:spPr>
          <a:xfrm>
            <a:off x="1584960" y="1524000"/>
            <a:ext cx="582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Is it possible to write a program that determines whether another program halts ?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707A610-6377-422A-8D8C-0D6D016D8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3381" y="2361176"/>
            <a:ext cx="1717237" cy="1717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9A4149-0D12-4CA8-AAEB-38874762B79B}"/>
              </a:ext>
            </a:extLst>
          </p:cNvPr>
          <p:cNvSpPr txBox="1"/>
          <p:nvPr/>
        </p:nvSpPr>
        <p:spPr>
          <a:xfrm>
            <a:off x="5577840" y="2743200"/>
            <a:ext cx="234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I know if a program halts or not</a:t>
            </a:r>
            <a:endParaRPr lang="en-IN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A178B70-E2AE-4802-83C6-BC25A61FF0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3712" y="4055835"/>
            <a:ext cx="516573" cy="59036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E943E44C-2C36-4E61-9393-42BD73AD5D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9159" y="2601304"/>
            <a:ext cx="927000" cy="92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C886B9-C0BD-4D9F-B696-EA7E9591B671}"/>
              </a:ext>
            </a:extLst>
          </p:cNvPr>
          <p:cNvSpPr txBox="1"/>
          <p:nvPr/>
        </p:nvSpPr>
        <p:spPr>
          <a:xfrm>
            <a:off x="4084320" y="2865120"/>
            <a:ext cx="99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HALT</a:t>
            </a:r>
            <a:endParaRPr lang="en-IN" sz="2000" b="1" dirty="0">
              <a:solidFill>
                <a:schemeClr val="tx2">
                  <a:lumMod val="7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76CC54-19CF-40F1-B1A5-F6003EF2D20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566159" y="3064804"/>
            <a:ext cx="233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13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54"/>
    </mc:Choice>
    <mc:Fallback xmlns="">
      <p:transition spd="slow" advTm="7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B36EEC9-EFA7-4049-A096-9B5114A3FD87}"/>
              </a:ext>
            </a:extLst>
          </p:cNvPr>
          <p:cNvSpPr txBox="1"/>
          <p:nvPr/>
        </p:nvSpPr>
        <p:spPr>
          <a:xfrm>
            <a:off x="1950720" y="792480"/>
            <a:ext cx="52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4587"/>
                </a:solidFill>
              </a:rPr>
              <a:t>HALTING PROBLEM</a:t>
            </a:r>
            <a:endParaRPr lang="en-IN" sz="3600" b="1" dirty="0">
              <a:solidFill>
                <a:srgbClr val="1C458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9AFB6-D277-4F47-A2D5-E3917C9B9269}"/>
              </a:ext>
            </a:extLst>
          </p:cNvPr>
          <p:cNvSpPr txBox="1"/>
          <p:nvPr/>
        </p:nvSpPr>
        <p:spPr>
          <a:xfrm>
            <a:off x="1584960" y="1524000"/>
            <a:ext cx="582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Is it possible to write a program that determines whether another program halts ?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707A610-6377-422A-8D8C-0D6D016D8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3381" y="2361176"/>
            <a:ext cx="1717237" cy="1717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9A4149-0D12-4CA8-AAEB-38874762B79B}"/>
              </a:ext>
            </a:extLst>
          </p:cNvPr>
          <p:cNvSpPr txBox="1"/>
          <p:nvPr/>
        </p:nvSpPr>
        <p:spPr>
          <a:xfrm>
            <a:off x="5577840" y="2743200"/>
            <a:ext cx="234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I know if a program halts or not</a:t>
            </a:r>
            <a:endParaRPr lang="en-IN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A178B70-E2AE-4802-83C6-BC25A61FF0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3712" y="4055835"/>
            <a:ext cx="516573" cy="59036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E943E44C-2C36-4E61-9393-42BD73AD5D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9159" y="2601304"/>
            <a:ext cx="927000" cy="92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C886B9-C0BD-4D9F-B696-EA7E9591B671}"/>
              </a:ext>
            </a:extLst>
          </p:cNvPr>
          <p:cNvSpPr txBox="1"/>
          <p:nvPr/>
        </p:nvSpPr>
        <p:spPr>
          <a:xfrm>
            <a:off x="4074158" y="2743200"/>
            <a:ext cx="995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Never HALTs</a:t>
            </a:r>
            <a:endParaRPr lang="en-IN" sz="2000" b="1" dirty="0">
              <a:solidFill>
                <a:schemeClr val="tx2">
                  <a:lumMod val="7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76CC54-19CF-40F1-B1A5-F6003EF2D20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566159" y="3064804"/>
            <a:ext cx="233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3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54"/>
    </mc:Choice>
    <mc:Fallback xmlns="">
      <p:transition spd="slow" advTm="7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subTitle" idx="1"/>
          </p:nvPr>
        </p:nvSpPr>
        <p:spPr>
          <a:xfrm>
            <a:off x="2646000" y="190255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Simple in nature but Complex to solve</a:t>
            </a:r>
            <a:endParaRPr b="1" dirty="0"/>
          </a:p>
        </p:txBody>
      </p:sp>
      <p:sp>
        <p:nvSpPr>
          <p:cNvPr id="2188" name="Google Shape;2188;p43"/>
          <p:cNvSpPr txBox="1">
            <a:spLocks noGrp="1"/>
          </p:cNvSpPr>
          <p:nvPr>
            <p:ph type="ctrTitle"/>
          </p:nvPr>
        </p:nvSpPr>
        <p:spPr>
          <a:xfrm>
            <a:off x="2646000" y="135979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Question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11"/>
    </mc:Choice>
    <mc:Fallback xmlns="">
      <p:transition spd="slow" advTm="49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6" grpId="0" build="p"/>
      <p:bldP spid="218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B36EEC9-EFA7-4049-A096-9B5114A3FD87}"/>
              </a:ext>
            </a:extLst>
          </p:cNvPr>
          <p:cNvSpPr txBox="1"/>
          <p:nvPr/>
        </p:nvSpPr>
        <p:spPr>
          <a:xfrm>
            <a:off x="1950718" y="107267"/>
            <a:ext cx="52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4587"/>
                </a:solidFill>
              </a:rPr>
              <a:t>HALTING PROBLEM</a:t>
            </a:r>
            <a:endParaRPr lang="en-IN" sz="3600" b="1" dirty="0">
              <a:solidFill>
                <a:srgbClr val="1C4587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707A610-6377-422A-8D8C-0D6D016D8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3381" y="2361176"/>
            <a:ext cx="1803499" cy="18034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178B70-E2AE-4802-83C6-BC25A61FF0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8109" y="3221360"/>
            <a:ext cx="542522" cy="6200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443B85B-6D83-432D-A7EF-77EE73196F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56412" y="3779479"/>
            <a:ext cx="385196" cy="385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C886B9-C0BD-4D9F-B696-EA7E9591B671}"/>
              </a:ext>
            </a:extLst>
          </p:cNvPr>
          <p:cNvSpPr txBox="1"/>
          <p:nvPr/>
        </p:nvSpPr>
        <p:spPr>
          <a:xfrm>
            <a:off x="7741571" y="2008900"/>
            <a:ext cx="1045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Never Halts</a:t>
            </a:r>
            <a:endParaRPr lang="en-IN" sz="2000" b="1" dirty="0">
              <a:solidFill>
                <a:schemeClr val="tx2">
                  <a:lumMod val="7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2435886-FA3C-4758-9FF4-53F92B41E8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1349" y="526475"/>
            <a:ext cx="5337224" cy="533722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9C6DEBD-0F19-484D-88D6-96DE854B84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09050" y="3997000"/>
            <a:ext cx="542522" cy="6200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78EEB7-78AC-4B7C-BDFF-8F700EDEFC20}"/>
              </a:ext>
            </a:extLst>
          </p:cNvPr>
          <p:cNvSpPr txBox="1"/>
          <p:nvPr/>
        </p:nvSpPr>
        <p:spPr>
          <a:xfrm>
            <a:off x="7770971" y="3195087"/>
            <a:ext cx="104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Halts</a:t>
            </a:r>
            <a:endParaRPr lang="en-IN" sz="2000" b="1" dirty="0">
              <a:solidFill>
                <a:schemeClr val="tx2">
                  <a:lumMod val="7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5854F9-8129-4B73-8D99-1A6587B3E6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7650" y="2716786"/>
            <a:ext cx="721360" cy="721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8CEC6A-0F29-4EE4-BD89-E65B851244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8097" y="2841132"/>
            <a:ext cx="721360" cy="721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B7D576-1A7D-4BEB-B0C7-E112ADFD17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6893" y="2716786"/>
            <a:ext cx="844795" cy="84479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CB1ED2C-EB80-4645-8F02-EFDAFF00C4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7027328" y="2860125"/>
            <a:ext cx="408207" cy="40820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77B4C21-3FFC-4A43-9A20-A9614BBB08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2031845" y="2986935"/>
            <a:ext cx="408207" cy="40820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090CDEF-1692-4D53-9378-AF9439AB9D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3524308" y="2718713"/>
            <a:ext cx="295033" cy="29503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BDFF3AE-AB31-4F19-9C82-B0FCFF12DC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3565864" y="3262925"/>
            <a:ext cx="295033" cy="29503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2195772-0FA2-4C67-A9B9-4932A665D4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5541262" y="2854717"/>
            <a:ext cx="408207" cy="40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698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B36EEC9-EFA7-4049-A096-9B5114A3FD87}"/>
              </a:ext>
            </a:extLst>
          </p:cNvPr>
          <p:cNvSpPr txBox="1"/>
          <p:nvPr/>
        </p:nvSpPr>
        <p:spPr>
          <a:xfrm>
            <a:off x="1950718" y="107267"/>
            <a:ext cx="52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4587"/>
                </a:solidFill>
              </a:rPr>
              <a:t>HALTING PROBLEM</a:t>
            </a:r>
            <a:endParaRPr lang="en-IN" sz="3600" b="1" dirty="0">
              <a:solidFill>
                <a:srgbClr val="1C4587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707A610-6377-422A-8D8C-0D6D016D8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6902" y="1670001"/>
            <a:ext cx="1408480" cy="1408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C886B9-C0BD-4D9F-B696-EA7E9591B671}"/>
              </a:ext>
            </a:extLst>
          </p:cNvPr>
          <p:cNvSpPr txBox="1"/>
          <p:nvPr/>
        </p:nvSpPr>
        <p:spPr>
          <a:xfrm>
            <a:off x="5163990" y="1920058"/>
            <a:ext cx="1045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Never Halts</a:t>
            </a:r>
            <a:endParaRPr lang="en-IN" sz="2000" b="1" dirty="0">
              <a:solidFill>
                <a:schemeClr val="tx2">
                  <a:lumMod val="7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78EEB7-78AC-4B7C-BDFF-8F700EDEFC20}"/>
              </a:ext>
            </a:extLst>
          </p:cNvPr>
          <p:cNvSpPr txBox="1"/>
          <p:nvPr/>
        </p:nvSpPr>
        <p:spPr>
          <a:xfrm>
            <a:off x="4118294" y="2027779"/>
            <a:ext cx="104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Halts</a:t>
            </a:r>
            <a:endParaRPr lang="en-IN" sz="2000" b="1" dirty="0">
              <a:solidFill>
                <a:schemeClr val="tx2">
                  <a:lumMod val="7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5A8DA2B-DE1C-45E1-9AF7-A1EF39308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10602" y="641210"/>
            <a:ext cx="3861080" cy="386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B36EEC9-EFA7-4049-A096-9B5114A3FD87}"/>
              </a:ext>
            </a:extLst>
          </p:cNvPr>
          <p:cNvSpPr txBox="1"/>
          <p:nvPr/>
        </p:nvSpPr>
        <p:spPr>
          <a:xfrm>
            <a:off x="1950718" y="107267"/>
            <a:ext cx="52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4587"/>
                </a:solidFill>
              </a:rPr>
              <a:t>HALTING PROBLEM</a:t>
            </a:r>
            <a:endParaRPr lang="en-IN" sz="3600" b="1" dirty="0">
              <a:solidFill>
                <a:srgbClr val="1C4587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707A610-6377-422A-8D8C-0D6D016D8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6902" y="1670001"/>
            <a:ext cx="1408480" cy="1408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C886B9-C0BD-4D9F-B696-EA7E9591B671}"/>
              </a:ext>
            </a:extLst>
          </p:cNvPr>
          <p:cNvSpPr txBox="1"/>
          <p:nvPr/>
        </p:nvSpPr>
        <p:spPr>
          <a:xfrm>
            <a:off x="4118294" y="1920058"/>
            <a:ext cx="1045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Never Halts</a:t>
            </a:r>
            <a:endParaRPr lang="en-IN" sz="2000" b="1" dirty="0">
              <a:solidFill>
                <a:schemeClr val="tx2">
                  <a:lumMod val="7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78EEB7-78AC-4B7C-BDFF-8F700EDEFC20}"/>
              </a:ext>
            </a:extLst>
          </p:cNvPr>
          <p:cNvSpPr txBox="1"/>
          <p:nvPr/>
        </p:nvSpPr>
        <p:spPr>
          <a:xfrm>
            <a:off x="5133332" y="2027779"/>
            <a:ext cx="104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Halts</a:t>
            </a:r>
            <a:endParaRPr lang="en-IN" sz="2000" b="1" dirty="0">
              <a:solidFill>
                <a:schemeClr val="tx2">
                  <a:lumMod val="7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5A8DA2B-DE1C-45E1-9AF7-A1EF39308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10602" y="641210"/>
            <a:ext cx="3861080" cy="386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0"/>
    </mc:Choice>
    <mc:Fallback xmlns="">
      <p:transition spd="slow" advTm="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B36EEC9-EFA7-4049-A096-9B5114A3FD87}"/>
              </a:ext>
            </a:extLst>
          </p:cNvPr>
          <p:cNvSpPr txBox="1"/>
          <p:nvPr/>
        </p:nvSpPr>
        <p:spPr>
          <a:xfrm>
            <a:off x="1950718" y="107267"/>
            <a:ext cx="52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4587"/>
                </a:solidFill>
              </a:rPr>
              <a:t>HALTING PROBLEM</a:t>
            </a:r>
            <a:endParaRPr lang="en-IN" sz="3600" b="1" dirty="0">
              <a:solidFill>
                <a:srgbClr val="1C4587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707A610-6377-422A-8D8C-0D6D016D8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6902" y="1670001"/>
            <a:ext cx="1408480" cy="140848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5A8DA2B-DE1C-45E1-9AF7-A1EF39308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1882" y="641210"/>
            <a:ext cx="3861080" cy="386108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EE4D80-46CC-41C1-AA59-C45753211010}"/>
              </a:ext>
            </a:extLst>
          </p:cNvPr>
          <p:cNvGrpSpPr/>
          <p:nvPr/>
        </p:nvGrpSpPr>
        <p:grpSpPr>
          <a:xfrm>
            <a:off x="2791882" y="641210"/>
            <a:ext cx="3861080" cy="3751646"/>
            <a:chOff x="984459" y="1605491"/>
            <a:chExt cx="1932518" cy="1932518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9FFCAA6-CC47-4BB9-95F9-AE8684C48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98237" y="2112626"/>
              <a:ext cx="704962" cy="70496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505BF53-DD8F-4BCD-A170-8710B3383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4459" y="1605491"/>
              <a:ext cx="1932518" cy="1932518"/>
            </a:xfrm>
            <a:prstGeom prst="rect">
              <a:avLst/>
            </a:prstGeom>
          </p:spPr>
        </p:pic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8BA13F50-4CF3-4A6B-ACCA-ACF0724EE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2546825" y="2051076"/>
            <a:ext cx="646330" cy="6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3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00"/>
    </mc:Choice>
    <mc:Fallback xmlns="">
      <p:transition spd="slow" advTm="4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60494E-6 L 1.38889E-6 0.00031 L -0.04167 -0.00154 C -0.05521 -0.00371 -0.0684 -0.0105 -0.08177 -0.01358 C -0.11163 -0.02037 -0.12327 -0.01945 -0.15261 -0.02068 C -0.21632 -0.00124 -0.19063 -0.00617 -0.22917 1.60494E-6 C -0.23264 0.00123 -0.23594 0.00247 -0.23924 0.00432 C -0.24358 0.00679 -0.2474 0.01111 -0.25174 0.01327 C -0.25504 0.01481 -0.25833 0.01512 -0.26181 0.01605 C -0.26389 0.01759 -0.26615 0.02006 -0.2684 0.02068 C -0.28142 0.02376 -0.28629 0.02346 -0.29583 0.02346 L -0.29583 0.02376 " pathEditMode="relative" rAng="0" ptsTypes="AAAAAA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92" y="1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B36EEC9-EFA7-4049-A096-9B5114A3FD87}"/>
              </a:ext>
            </a:extLst>
          </p:cNvPr>
          <p:cNvSpPr txBox="1"/>
          <p:nvPr/>
        </p:nvSpPr>
        <p:spPr>
          <a:xfrm>
            <a:off x="1950718" y="107267"/>
            <a:ext cx="52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4587"/>
                </a:solidFill>
              </a:rPr>
              <a:t>HALTING PROBLEM</a:t>
            </a:r>
            <a:endParaRPr lang="en-IN" sz="3600" b="1" dirty="0">
              <a:solidFill>
                <a:srgbClr val="1C4587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707A610-6377-422A-8D8C-0D6D016D8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3381" y="2361176"/>
            <a:ext cx="1803499" cy="18034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178B70-E2AE-4802-83C6-BC25A61FF0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8109" y="3221360"/>
            <a:ext cx="542522" cy="6200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443B85B-6D83-432D-A7EF-77EE73196F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56412" y="3779479"/>
            <a:ext cx="385196" cy="385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C886B9-C0BD-4D9F-B696-EA7E9591B671}"/>
              </a:ext>
            </a:extLst>
          </p:cNvPr>
          <p:cNvSpPr txBox="1"/>
          <p:nvPr/>
        </p:nvSpPr>
        <p:spPr>
          <a:xfrm>
            <a:off x="7741571" y="2008900"/>
            <a:ext cx="1045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Never Halts</a:t>
            </a:r>
            <a:endParaRPr lang="en-IN" sz="2000" b="1" dirty="0">
              <a:solidFill>
                <a:schemeClr val="tx2">
                  <a:lumMod val="7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2435886-FA3C-4758-9FF4-53F92B41E8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1349" y="526475"/>
            <a:ext cx="5337224" cy="533722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9C6DEBD-0F19-484D-88D6-96DE854B84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09050" y="3997000"/>
            <a:ext cx="542522" cy="6200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78EEB7-78AC-4B7C-BDFF-8F700EDEFC20}"/>
              </a:ext>
            </a:extLst>
          </p:cNvPr>
          <p:cNvSpPr txBox="1"/>
          <p:nvPr/>
        </p:nvSpPr>
        <p:spPr>
          <a:xfrm>
            <a:off x="7770971" y="3195087"/>
            <a:ext cx="104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Halts</a:t>
            </a:r>
            <a:endParaRPr lang="en-IN" sz="2000" b="1" dirty="0">
              <a:solidFill>
                <a:schemeClr val="tx2">
                  <a:lumMod val="7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5854F9-8129-4B73-8D99-1A6587B3E6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7650" y="2716786"/>
            <a:ext cx="721360" cy="721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8CEC6A-0F29-4EE4-BD89-E65B851244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8097" y="2841132"/>
            <a:ext cx="721360" cy="721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B7D576-1A7D-4BEB-B0C7-E112ADFD17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6893" y="2716786"/>
            <a:ext cx="844795" cy="84479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CB1ED2C-EB80-4645-8F02-EFDAFF00C4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7027328" y="2860125"/>
            <a:ext cx="408207" cy="40820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77B4C21-3FFC-4A43-9A20-A9614BBB08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2031845" y="2986935"/>
            <a:ext cx="408207" cy="40820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090CDEF-1692-4D53-9378-AF9439AB9D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3524308" y="2718713"/>
            <a:ext cx="295033" cy="29503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BDFF3AE-AB31-4F19-9C82-B0FCFF12DC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3565864" y="3262925"/>
            <a:ext cx="295033" cy="29503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2195772-0FA2-4C67-A9B9-4932A665D4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5541262" y="2854717"/>
            <a:ext cx="408207" cy="40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42868"/>
      </p:ext>
    </p:extLst>
  </p:cSld>
  <p:clrMapOvr>
    <a:masterClrMapping/>
  </p:clrMapOvr>
  <p:transition spd="slow">
    <p:cover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B36EEC9-EFA7-4049-A096-9B5114A3FD87}"/>
              </a:ext>
            </a:extLst>
          </p:cNvPr>
          <p:cNvSpPr txBox="1"/>
          <p:nvPr/>
        </p:nvSpPr>
        <p:spPr>
          <a:xfrm>
            <a:off x="1950718" y="107267"/>
            <a:ext cx="52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4587"/>
                </a:solidFill>
              </a:rPr>
              <a:t>HALTING PROBLEM</a:t>
            </a:r>
            <a:endParaRPr lang="en-IN" sz="3600" b="1" dirty="0">
              <a:solidFill>
                <a:srgbClr val="1C4587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707A610-6377-422A-8D8C-0D6D016D8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6902" y="1670001"/>
            <a:ext cx="1408480" cy="140848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5A8DA2B-DE1C-45E1-9AF7-A1EF39308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1882" y="641210"/>
            <a:ext cx="3861080" cy="38610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9FFCAA6-CC47-4BB9-95F9-AE8684C48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8237" y="2112626"/>
            <a:ext cx="704962" cy="70496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505BF53-DD8F-4BCD-A170-8710B3383E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4459" y="1605491"/>
            <a:ext cx="1932518" cy="193251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BA13F50-4CF3-4A6B-ACCA-ACF0724EE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2546825" y="2051076"/>
            <a:ext cx="646330" cy="646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687356-E02B-4E48-AB02-8B9C87007C18}"/>
              </a:ext>
            </a:extLst>
          </p:cNvPr>
          <p:cNvSpPr txBox="1"/>
          <p:nvPr/>
        </p:nvSpPr>
        <p:spPr>
          <a:xfrm>
            <a:off x="7141645" y="1925419"/>
            <a:ext cx="18491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CASE 1:</a:t>
            </a:r>
          </a:p>
          <a:p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LET</a:t>
            </a:r>
          </a:p>
          <a:p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If the program really stops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D32DF4-6744-40E8-A9DA-FCAEEDDCA4FE}"/>
              </a:ext>
            </a:extLst>
          </p:cNvPr>
          <p:cNvSpPr txBox="1"/>
          <p:nvPr/>
        </p:nvSpPr>
        <p:spPr>
          <a:xfrm>
            <a:off x="5140850" y="1927117"/>
            <a:ext cx="1045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Never Halts</a:t>
            </a:r>
            <a:endParaRPr lang="en-IN" sz="2000" b="1" dirty="0">
              <a:solidFill>
                <a:schemeClr val="tx2">
                  <a:lumMod val="7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3FC84F-342C-4C5E-B0CE-255D2634478A}"/>
              </a:ext>
            </a:extLst>
          </p:cNvPr>
          <p:cNvSpPr txBox="1"/>
          <p:nvPr/>
        </p:nvSpPr>
        <p:spPr>
          <a:xfrm>
            <a:off x="4151586" y="2027779"/>
            <a:ext cx="104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Halts</a:t>
            </a:r>
            <a:endParaRPr lang="en-IN" sz="2000" b="1" dirty="0">
              <a:solidFill>
                <a:schemeClr val="tx2">
                  <a:lumMod val="75000"/>
                </a:schemeClr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6622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B36EEC9-EFA7-4049-A096-9B5114A3FD87}"/>
              </a:ext>
            </a:extLst>
          </p:cNvPr>
          <p:cNvSpPr txBox="1"/>
          <p:nvPr/>
        </p:nvSpPr>
        <p:spPr>
          <a:xfrm>
            <a:off x="1950718" y="107267"/>
            <a:ext cx="52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4587"/>
                </a:solidFill>
              </a:rPr>
              <a:t>HALTING PROBLEM</a:t>
            </a:r>
            <a:endParaRPr lang="en-IN" sz="3600" b="1" dirty="0">
              <a:solidFill>
                <a:srgbClr val="1C4587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707A610-6377-422A-8D8C-0D6D016D8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6902" y="1670001"/>
            <a:ext cx="1408480" cy="140848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5A8DA2B-DE1C-45E1-9AF7-A1EF39308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1882" y="641210"/>
            <a:ext cx="3861080" cy="38610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9FFCAA6-CC47-4BB9-95F9-AE8684C48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8237" y="2112626"/>
            <a:ext cx="704962" cy="70496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505BF53-DD8F-4BCD-A170-8710B3383E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4459" y="1605491"/>
            <a:ext cx="1932518" cy="193251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BA13F50-4CF3-4A6B-ACCA-ACF0724EE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2546825" y="2051076"/>
            <a:ext cx="646330" cy="646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687356-E02B-4E48-AB02-8B9C87007C18}"/>
              </a:ext>
            </a:extLst>
          </p:cNvPr>
          <p:cNvSpPr txBox="1"/>
          <p:nvPr/>
        </p:nvSpPr>
        <p:spPr>
          <a:xfrm>
            <a:off x="7141645" y="1925419"/>
            <a:ext cx="18491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CASE 2:</a:t>
            </a:r>
          </a:p>
          <a:p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LET</a:t>
            </a:r>
          </a:p>
          <a:p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If the program never stops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D32DF4-6744-40E8-A9DA-FCAEEDDCA4FE}"/>
              </a:ext>
            </a:extLst>
          </p:cNvPr>
          <p:cNvSpPr txBox="1"/>
          <p:nvPr/>
        </p:nvSpPr>
        <p:spPr>
          <a:xfrm>
            <a:off x="4110622" y="1863864"/>
            <a:ext cx="1045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Never Halts</a:t>
            </a:r>
            <a:endParaRPr lang="en-IN" sz="2000" b="1" dirty="0">
              <a:solidFill>
                <a:schemeClr val="tx2">
                  <a:lumMod val="7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3FC84F-342C-4C5E-B0CE-255D2634478A}"/>
              </a:ext>
            </a:extLst>
          </p:cNvPr>
          <p:cNvSpPr txBox="1"/>
          <p:nvPr/>
        </p:nvSpPr>
        <p:spPr>
          <a:xfrm>
            <a:off x="5178950" y="2089076"/>
            <a:ext cx="104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Halts</a:t>
            </a:r>
            <a:endParaRPr lang="en-IN" sz="2000" b="1" dirty="0">
              <a:solidFill>
                <a:schemeClr val="tx2">
                  <a:lumMod val="75000"/>
                </a:schemeClr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64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5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PARADOX</a:t>
            </a:r>
            <a:endParaRPr dirty="0"/>
          </a:p>
        </p:txBody>
      </p:sp>
      <p:pic>
        <p:nvPicPr>
          <p:cNvPr id="2581" name="Google Shape;2581;p55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820456" y="2399436"/>
            <a:ext cx="1120485" cy="57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2" name="Google Shape;2582;p55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6519312" y="3322799"/>
            <a:ext cx="1120485" cy="57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3" name="Google Shape;2583;p55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6460962" y="1404899"/>
            <a:ext cx="1120485" cy="57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4" name="Google Shape;2584;p55"/>
          <p:cNvPicPr preferRelativeResize="0"/>
          <p:nvPr/>
        </p:nvPicPr>
        <p:blipFill rotWithShape="1">
          <a:blip r:embed="rId4">
            <a:alphaModFix amt="80000"/>
          </a:blip>
          <a:srcRect r="39773"/>
          <a:stretch/>
        </p:blipFill>
        <p:spPr>
          <a:xfrm flipH="1">
            <a:off x="5018841" y="3370375"/>
            <a:ext cx="1181352" cy="9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5" name="Google Shape;2585;p55"/>
          <p:cNvPicPr preferRelativeResize="0"/>
          <p:nvPr/>
        </p:nvPicPr>
        <p:blipFill rotWithShape="1">
          <a:blip r:embed="rId5">
            <a:alphaModFix amt="77000"/>
          </a:blip>
          <a:srcRect r="40691"/>
          <a:stretch/>
        </p:blipFill>
        <p:spPr>
          <a:xfrm flipH="1">
            <a:off x="5027829" y="1472438"/>
            <a:ext cx="1163376" cy="91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6" name="Google Shape;2586;p55"/>
          <p:cNvSpPr txBox="1">
            <a:spLocks noGrp="1"/>
          </p:cNvSpPr>
          <p:nvPr>
            <p:ph type="title" idx="4294967295"/>
          </p:nvPr>
        </p:nvSpPr>
        <p:spPr>
          <a:xfrm>
            <a:off x="3095102" y="1410425"/>
            <a:ext cx="1667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Tells YES</a:t>
            </a:r>
            <a:endParaRPr sz="1600" dirty="0"/>
          </a:p>
        </p:txBody>
      </p:sp>
      <p:sp>
        <p:nvSpPr>
          <p:cNvPr id="2587" name="Google Shape;2587;p55"/>
          <p:cNvSpPr txBox="1">
            <a:spLocks noGrp="1"/>
          </p:cNvSpPr>
          <p:nvPr>
            <p:ph type="subTitle" idx="4294967295"/>
          </p:nvPr>
        </p:nvSpPr>
        <p:spPr>
          <a:xfrm>
            <a:off x="3095102" y="1807170"/>
            <a:ext cx="16674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H+(input)</a:t>
            </a:r>
            <a:r>
              <a:rPr lang="en" dirty="0"/>
              <a:t> halts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    - H+(Program)</a:t>
            </a:r>
            <a:endParaRPr dirty="0"/>
          </a:p>
        </p:txBody>
      </p:sp>
      <p:sp>
        <p:nvSpPr>
          <p:cNvPr id="2588" name="Google Shape;2588;p55"/>
          <p:cNvSpPr txBox="1">
            <a:spLocks noGrp="1"/>
          </p:cNvSpPr>
          <p:nvPr>
            <p:ph type="title" idx="4294967295"/>
          </p:nvPr>
        </p:nvSpPr>
        <p:spPr>
          <a:xfrm>
            <a:off x="3095102" y="3310900"/>
            <a:ext cx="1667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Tells NO</a:t>
            </a:r>
            <a:endParaRPr sz="1600" dirty="0"/>
          </a:p>
        </p:txBody>
      </p:sp>
      <p:sp>
        <p:nvSpPr>
          <p:cNvPr id="2589" name="Google Shape;2589;p55"/>
          <p:cNvSpPr txBox="1">
            <a:spLocks noGrp="1"/>
          </p:cNvSpPr>
          <p:nvPr>
            <p:ph type="subTitle" idx="4294967295"/>
          </p:nvPr>
        </p:nvSpPr>
        <p:spPr>
          <a:xfrm>
            <a:off x="3095102" y="3706932"/>
            <a:ext cx="16674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H+(input) never halts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    - H+(Program)</a:t>
            </a:r>
          </a:p>
        </p:txBody>
      </p:sp>
      <p:sp>
        <p:nvSpPr>
          <p:cNvPr id="2590" name="Google Shape;2590;p55"/>
          <p:cNvSpPr txBox="1">
            <a:spLocks noGrp="1"/>
          </p:cNvSpPr>
          <p:nvPr>
            <p:ph type="title" idx="4294967295"/>
          </p:nvPr>
        </p:nvSpPr>
        <p:spPr>
          <a:xfrm>
            <a:off x="6523774" y="3399181"/>
            <a:ext cx="18531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YES</a:t>
            </a:r>
            <a:endParaRPr sz="1600" dirty="0"/>
          </a:p>
        </p:txBody>
      </p:sp>
      <p:sp>
        <p:nvSpPr>
          <p:cNvPr id="2591" name="Google Shape;2591;p55"/>
          <p:cNvSpPr txBox="1">
            <a:spLocks noGrp="1"/>
          </p:cNvSpPr>
          <p:nvPr>
            <p:ph type="subTitle" idx="4294967295"/>
          </p:nvPr>
        </p:nvSpPr>
        <p:spPr>
          <a:xfrm>
            <a:off x="6523774" y="3795114"/>
            <a:ext cx="1864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It Halts</a:t>
            </a:r>
            <a:endParaRPr dirty="0"/>
          </a:p>
        </p:txBody>
      </p:sp>
      <p:sp>
        <p:nvSpPr>
          <p:cNvPr id="2592" name="Google Shape;2592;p55"/>
          <p:cNvSpPr txBox="1">
            <a:spLocks noGrp="1"/>
          </p:cNvSpPr>
          <p:nvPr>
            <p:ph type="title" idx="4294967295"/>
          </p:nvPr>
        </p:nvSpPr>
        <p:spPr>
          <a:xfrm>
            <a:off x="6523774" y="1464488"/>
            <a:ext cx="18597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NO</a:t>
            </a:r>
            <a:endParaRPr sz="1600" dirty="0"/>
          </a:p>
        </p:txBody>
      </p:sp>
      <p:sp>
        <p:nvSpPr>
          <p:cNvPr id="2593" name="Google Shape;2593;p55"/>
          <p:cNvSpPr txBox="1">
            <a:spLocks noGrp="1"/>
          </p:cNvSpPr>
          <p:nvPr>
            <p:ph type="subTitle" idx="4294967295"/>
          </p:nvPr>
        </p:nvSpPr>
        <p:spPr>
          <a:xfrm>
            <a:off x="6523774" y="1861019"/>
            <a:ext cx="1864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Never Halts</a:t>
            </a:r>
            <a:endParaRPr dirty="0"/>
          </a:p>
        </p:txBody>
      </p:sp>
      <p:sp>
        <p:nvSpPr>
          <p:cNvPr id="2594" name="Google Shape;2594;p55"/>
          <p:cNvSpPr txBox="1">
            <a:spLocks noGrp="1"/>
          </p:cNvSpPr>
          <p:nvPr>
            <p:ph type="title" idx="4294967295"/>
          </p:nvPr>
        </p:nvSpPr>
        <p:spPr>
          <a:xfrm>
            <a:off x="974951" y="2422025"/>
            <a:ext cx="1667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H+</a:t>
            </a:r>
            <a:endParaRPr sz="1800" dirty="0"/>
          </a:p>
        </p:txBody>
      </p:sp>
      <p:sp>
        <p:nvSpPr>
          <p:cNvPr id="2595" name="Google Shape;2595;p55"/>
          <p:cNvSpPr txBox="1">
            <a:spLocks noGrp="1"/>
          </p:cNvSpPr>
          <p:nvPr>
            <p:ph type="subTitle" idx="4294967295"/>
          </p:nvPr>
        </p:nvSpPr>
        <p:spPr>
          <a:xfrm>
            <a:off x="974942" y="2819573"/>
            <a:ext cx="16674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E</a:t>
            </a:r>
            <a:r>
              <a:rPr lang="en" dirty="0"/>
              <a:t>valuating on itself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596" name="Google Shape;2596;p55"/>
          <p:cNvSpPr/>
          <p:nvPr/>
        </p:nvSpPr>
        <p:spPr>
          <a:xfrm>
            <a:off x="2651177" y="1922125"/>
            <a:ext cx="379139" cy="1908826"/>
          </a:xfrm>
          <a:custGeom>
            <a:avLst/>
            <a:gdLst/>
            <a:ahLst/>
            <a:cxnLst/>
            <a:rect l="l" t="t" r="r" b="b"/>
            <a:pathLst>
              <a:path w="23711" h="61995" extrusionOk="0">
                <a:moveTo>
                  <a:pt x="23711" y="63"/>
                </a:moveTo>
                <a:cubicBezTo>
                  <a:pt x="16610" y="-444"/>
                  <a:pt x="7687" y="3693"/>
                  <a:pt x="4949" y="10264"/>
                </a:cubicBezTo>
                <a:cubicBezTo>
                  <a:pt x="2609" y="15879"/>
                  <a:pt x="9417" y="23418"/>
                  <a:pt x="6042" y="28479"/>
                </a:cubicBezTo>
                <a:cubicBezTo>
                  <a:pt x="4971" y="30084"/>
                  <a:pt x="1938" y="28595"/>
                  <a:pt x="395" y="29754"/>
                </a:cubicBezTo>
                <a:cubicBezTo>
                  <a:pt x="-1926" y="31498"/>
                  <a:pt x="7580" y="32146"/>
                  <a:pt x="7317" y="35037"/>
                </a:cubicBezTo>
                <a:cubicBezTo>
                  <a:pt x="6836" y="40326"/>
                  <a:pt x="2360" y="45799"/>
                  <a:pt x="4403" y="50702"/>
                </a:cubicBezTo>
                <a:cubicBezTo>
                  <a:pt x="7033" y="57013"/>
                  <a:pt x="14821" y="60656"/>
                  <a:pt x="21525" y="6199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53446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B36EEC9-EFA7-4049-A096-9B5114A3FD87}"/>
              </a:ext>
            </a:extLst>
          </p:cNvPr>
          <p:cNvSpPr txBox="1"/>
          <p:nvPr/>
        </p:nvSpPr>
        <p:spPr>
          <a:xfrm>
            <a:off x="1950718" y="107267"/>
            <a:ext cx="52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C4587"/>
                </a:solidFill>
              </a:rPr>
              <a:t>HALTING PROBLEM</a:t>
            </a:r>
            <a:endParaRPr lang="en-IN" sz="3600" b="1" dirty="0">
              <a:solidFill>
                <a:srgbClr val="1C4587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707A610-6377-422A-8D8C-0D6D016D8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6902" y="1670001"/>
            <a:ext cx="1408480" cy="140848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5A8DA2B-DE1C-45E1-9AF7-A1EF39308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1882" y="641210"/>
            <a:ext cx="3861080" cy="38610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9FFCAA6-CC47-4BB9-95F9-AE8684C48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8237" y="2112626"/>
            <a:ext cx="704962" cy="70496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505BF53-DD8F-4BCD-A170-8710B3383E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4459" y="1605491"/>
            <a:ext cx="1932518" cy="193251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BA13F50-4CF3-4A6B-ACCA-ACF0724EE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2546825" y="2051076"/>
            <a:ext cx="646330" cy="646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6B17F8-54BB-47E3-83AF-56A69FF14207}"/>
              </a:ext>
            </a:extLst>
          </p:cNvPr>
          <p:cNvSpPr txBox="1"/>
          <p:nvPr/>
        </p:nvSpPr>
        <p:spPr>
          <a:xfrm>
            <a:off x="6652962" y="1473200"/>
            <a:ext cx="2104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CONCLUSION</a:t>
            </a:r>
            <a:endParaRPr lang="en-IN" sz="20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DB19E-6D7B-42D5-A1D9-878A4B76C325}"/>
              </a:ext>
            </a:extLst>
          </p:cNvPr>
          <p:cNvSpPr txBox="1"/>
          <p:nvPr/>
        </p:nvSpPr>
        <p:spPr>
          <a:xfrm>
            <a:off x="6424362" y="1824917"/>
            <a:ext cx="25621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BY CONTRADICTOIN</a:t>
            </a:r>
          </a:p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SUCH A MACHINE “H”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FAC48-2502-4BDC-A3F2-B7BEDF3A219B}"/>
              </a:ext>
            </a:extLst>
          </p:cNvPr>
          <p:cNvSpPr txBox="1"/>
          <p:nvPr/>
        </p:nvSpPr>
        <p:spPr>
          <a:xfrm>
            <a:off x="6008894" y="3107717"/>
            <a:ext cx="33930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CANNOT</a:t>
            </a:r>
            <a:r>
              <a:rPr lang="en-US" sz="4400" b="1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5400" b="1" dirty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EXISTS</a:t>
            </a:r>
            <a:endParaRPr lang="en-US" sz="4400" b="1" dirty="0">
              <a:solidFill>
                <a:srgbClr val="C00000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77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p68"/>
          <p:cNvSpPr txBox="1">
            <a:spLocks noGrp="1"/>
          </p:cNvSpPr>
          <p:nvPr>
            <p:ph type="subTitle" idx="1"/>
          </p:nvPr>
        </p:nvSpPr>
        <p:spPr>
          <a:xfrm>
            <a:off x="173272" y="2197750"/>
            <a:ext cx="4284462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en.wikipedia.org/wiki/Halting_problem</a:t>
            </a:r>
          </a:p>
        </p:txBody>
      </p:sp>
      <p:grpSp>
        <p:nvGrpSpPr>
          <p:cNvPr id="3129" name="Google Shape;3129;p68"/>
          <p:cNvGrpSpPr/>
          <p:nvPr/>
        </p:nvGrpSpPr>
        <p:grpSpPr>
          <a:xfrm>
            <a:off x="4253033" y="1689870"/>
            <a:ext cx="2506601" cy="1909097"/>
            <a:chOff x="3578510" y="1419647"/>
            <a:chExt cx="4021500" cy="3062887"/>
          </a:xfrm>
        </p:grpSpPr>
        <p:sp>
          <p:nvSpPr>
            <p:cNvPr id="3130" name="Google Shape;3130;p68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68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68"/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133" name="Google Shape;3133;p68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34" name="Google Shape;3134;p68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Sneak Peek</a:t>
            </a:r>
            <a:endParaRPr dirty="0"/>
          </a:p>
        </p:txBody>
      </p:sp>
      <p:sp>
        <p:nvSpPr>
          <p:cNvPr id="3135" name="Google Shape;3135;p68"/>
          <p:cNvSpPr/>
          <p:nvPr/>
        </p:nvSpPr>
        <p:spPr>
          <a:xfrm>
            <a:off x="7029200" y="1452400"/>
            <a:ext cx="1086023" cy="216559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3136" name="Google Shape;3136;p68"/>
          <p:cNvPicPr preferRelativeResize="0"/>
          <p:nvPr/>
        </p:nvPicPr>
        <p:blipFill rotWithShape="1">
          <a:blip r:embed="rId3">
            <a:alphaModFix/>
          </a:blip>
          <a:srcRect l="13546" r="13583" b="4834"/>
          <a:stretch/>
        </p:blipFill>
        <p:spPr>
          <a:xfrm>
            <a:off x="4348225" y="1778403"/>
            <a:ext cx="2323550" cy="14078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37" name="Google Shape;3137;p68"/>
          <p:cNvPicPr preferRelativeResize="0"/>
          <p:nvPr/>
        </p:nvPicPr>
        <p:blipFill rotWithShape="1">
          <a:blip r:embed="rId4">
            <a:alphaModFix/>
          </a:blip>
          <a:srcRect l="3630" t="748" r="3527" b="3272"/>
          <a:stretch/>
        </p:blipFill>
        <p:spPr>
          <a:xfrm>
            <a:off x="7068672" y="1631137"/>
            <a:ext cx="1008337" cy="1801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8" name="Google Shape;3138;p68"/>
          <p:cNvPicPr preferRelativeResize="0"/>
          <p:nvPr/>
        </p:nvPicPr>
        <p:blipFill>
          <a:blip r:embed="rId5"/>
          <a:srcRect l="558" r="558"/>
          <a:stretch/>
        </p:blipFill>
        <p:spPr>
          <a:xfrm>
            <a:off x="4348225" y="1778403"/>
            <a:ext cx="2323550" cy="14078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39" name="Google Shape;3139;p68"/>
          <p:cNvPicPr preferRelativeResize="0"/>
          <p:nvPr/>
        </p:nvPicPr>
        <p:blipFill>
          <a:blip r:embed="rId6"/>
          <a:srcRect l="23903" r="23903"/>
          <a:stretch/>
        </p:blipFill>
        <p:spPr>
          <a:xfrm>
            <a:off x="7068087" y="1631137"/>
            <a:ext cx="1008337" cy="1801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9619">
        <p15:prstTrans prst="pageCurlDouble"/>
      </p:transition>
    </mc:Choice>
    <mc:Fallback xmlns="">
      <p:transition spd="slow" advTm="49619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—Mathematicians</a:t>
            </a:r>
            <a:endParaRPr dirty="0"/>
          </a:p>
        </p:txBody>
      </p:sp>
      <p:sp>
        <p:nvSpPr>
          <p:cNvPr id="2248" name="Google Shape;2248;p46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Just how much math can we do , not by using the intuition but just by following set of rules ?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02"/>
    </mc:Choice>
    <mc:Fallback xmlns="">
      <p:transition spd="slow" advTm="18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7" grpId="0"/>
      <p:bldP spid="2248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ACBED87C-5A64-48C9-A6EC-857E45626C1E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987187" y="1178327"/>
            <a:ext cx="7169626" cy="935896"/>
          </a:xfrm>
        </p:spPr>
        <p:txBody>
          <a:bodyPr/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Is it possible to write a program that determines whether another program halts ?	</a:t>
            </a:r>
            <a:endParaRPr lang="en-IN" sz="20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IN" sz="200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48A1501-847B-4A0D-92AB-5FC00A289B0E}"/>
              </a:ext>
            </a:extLst>
          </p:cNvPr>
          <p:cNvSpPr>
            <a:spLocks noGrp="1"/>
          </p:cNvSpPr>
          <p:nvPr>
            <p:ph type="ctrTitle" idx="9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sp>
        <p:nvSpPr>
          <p:cNvPr id="12" name="Subtitle 3">
            <a:extLst>
              <a:ext uri="{FF2B5EF4-FFF2-40B4-BE49-F238E27FC236}">
                <a16:creationId xmlns:a16="http://schemas.microsoft.com/office/drawing/2014/main" id="{0ED350B9-737D-4FA4-8DE4-F36B4D7D94E3}"/>
              </a:ext>
            </a:extLst>
          </p:cNvPr>
          <p:cNvSpPr txBox="1">
            <a:spLocks/>
          </p:cNvSpPr>
          <p:nvPr/>
        </p:nvSpPr>
        <p:spPr>
          <a:xfrm>
            <a:off x="0" y="3933540"/>
            <a:ext cx="9144000" cy="935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There are problems that can never be solved using algorithm  		- Proved by Scientists 	</a:t>
            </a:r>
            <a:endParaRPr lang="en-IN" sz="20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IN" sz="2000" dirty="0"/>
          </a:p>
        </p:txBody>
      </p:sp>
      <p:pic>
        <p:nvPicPr>
          <p:cNvPr id="13" name="Google Shape;3486;p71">
            <a:extLst>
              <a:ext uri="{FF2B5EF4-FFF2-40B4-BE49-F238E27FC236}">
                <a16:creationId xmlns:a16="http://schemas.microsoft.com/office/drawing/2014/main" id="{4607614A-7656-453C-B238-786C2A048D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6200000">
            <a:off x="3425271" y="949489"/>
            <a:ext cx="1873599" cy="390830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itle 7">
            <a:extLst>
              <a:ext uri="{FF2B5EF4-FFF2-40B4-BE49-F238E27FC236}">
                <a16:creationId xmlns:a16="http://schemas.microsoft.com/office/drawing/2014/main" id="{642AE8BD-138F-4DE9-A55B-10B331CE8E6C}"/>
              </a:ext>
            </a:extLst>
          </p:cNvPr>
          <p:cNvSpPr txBox="1">
            <a:spLocks/>
          </p:cNvSpPr>
          <p:nvPr/>
        </p:nvSpPr>
        <p:spPr>
          <a:xfrm>
            <a:off x="2673990" y="2199804"/>
            <a:ext cx="3796020" cy="1407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23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Overpass Black"/>
              <a:buNone/>
              <a:defRPr sz="6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sz="8800" dirty="0"/>
              <a:t>No.</a:t>
            </a:r>
            <a:endParaRPr lang="en-IN" sz="8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A9799B-E054-47D6-88F8-5BF127245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874" y="2028220"/>
            <a:ext cx="1722160" cy="172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5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4859">
        <p:blinds dir="vert"/>
      </p:transition>
    </mc:Choice>
    <mc:Fallback xmlns="">
      <p:transition spd="slow" advTm="34859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2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19;p62">
            <a:extLst>
              <a:ext uri="{FF2B5EF4-FFF2-40B4-BE49-F238E27FC236}">
                <a16:creationId xmlns:a16="http://schemas.microsoft.com/office/drawing/2014/main" id="{F83CE334-9199-4F7E-BCEC-D47B388D6D14}"/>
              </a:ext>
            </a:extLst>
          </p:cNvPr>
          <p:cNvSpPr txBox="1">
            <a:spLocks/>
          </p:cNvSpPr>
          <p:nvPr/>
        </p:nvSpPr>
        <p:spPr>
          <a:xfrm>
            <a:off x="785351" y="1663200"/>
            <a:ext cx="7573298" cy="18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6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dirty="0"/>
              <a:t>Shorturl.at/</a:t>
            </a:r>
            <a:r>
              <a:rPr lang="en-US" dirty="0" err="1"/>
              <a:t>eqrAQ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6467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5"/>
    </mc:Choice>
    <mc:Fallback>
      <p:transition spd="slow" advTm="5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p62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Turing Machine</a:t>
            </a:r>
            <a:endParaRPr dirty="0"/>
          </a:p>
        </p:txBody>
      </p:sp>
      <p:sp>
        <p:nvSpPr>
          <p:cNvPr id="3" name="Google Shape;2719;p62">
            <a:extLst>
              <a:ext uri="{FF2B5EF4-FFF2-40B4-BE49-F238E27FC236}">
                <a16:creationId xmlns:a16="http://schemas.microsoft.com/office/drawing/2014/main" id="{F83CE334-9199-4F7E-BCEC-D47B388D6D14}"/>
              </a:ext>
            </a:extLst>
          </p:cNvPr>
          <p:cNvSpPr txBox="1">
            <a:spLocks/>
          </p:cNvSpPr>
          <p:nvPr/>
        </p:nvSpPr>
        <p:spPr>
          <a:xfrm>
            <a:off x="1388100" y="1663200"/>
            <a:ext cx="6367800" cy="18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6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4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4425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2750"/>
                                        <p:tgtEl>
                                          <p:spTgt spid="2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750"/>
                                        <p:tgtEl>
                                          <p:spTgt spid="2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9" grpId="0"/>
      <p:bldP spid="2719" grpId="1"/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E6419-EA0A-4421-8929-67CF3A7A0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2"/>
            <a:ext cx="9144000" cy="514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32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win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74;p71">
            <a:extLst>
              <a:ext uri="{FF2B5EF4-FFF2-40B4-BE49-F238E27FC236}">
                <a16:creationId xmlns:a16="http://schemas.microsoft.com/office/drawing/2014/main" id="{38AF9D66-9E27-4660-AB96-118AEC4F646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256504">
            <a:off x="4203861" y="1375031"/>
            <a:ext cx="2885575" cy="2028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485;p71">
            <a:extLst>
              <a:ext uri="{FF2B5EF4-FFF2-40B4-BE49-F238E27FC236}">
                <a16:creationId xmlns:a16="http://schemas.microsoft.com/office/drawing/2014/main" id="{2EBF9BFC-5B3A-44A2-91E5-9B747AC0659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0301" y="1602293"/>
            <a:ext cx="796952" cy="22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483;p71">
            <a:extLst>
              <a:ext uri="{FF2B5EF4-FFF2-40B4-BE49-F238E27FC236}">
                <a16:creationId xmlns:a16="http://schemas.microsoft.com/office/drawing/2014/main" id="{4717C356-2F8B-41D9-8197-BB15D92E52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424831">
            <a:off x="2988023" y="1393619"/>
            <a:ext cx="2136970" cy="174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477;p71">
            <a:extLst>
              <a:ext uri="{FF2B5EF4-FFF2-40B4-BE49-F238E27FC236}">
                <a16:creationId xmlns:a16="http://schemas.microsoft.com/office/drawing/2014/main" id="{399482B0-E9C8-40F2-9262-792D0997C38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858259">
            <a:off x="3692422" y="384837"/>
            <a:ext cx="647065" cy="3532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482;p71">
            <a:extLst>
              <a:ext uri="{FF2B5EF4-FFF2-40B4-BE49-F238E27FC236}">
                <a16:creationId xmlns:a16="http://schemas.microsoft.com/office/drawing/2014/main" id="{AB11B3D1-9105-4141-944C-98E98C6444E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844476">
            <a:off x="4353139" y="318842"/>
            <a:ext cx="1226135" cy="393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479;p71">
            <a:extLst>
              <a:ext uri="{FF2B5EF4-FFF2-40B4-BE49-F238E27FC236}">
                <a16:creationId xmlns:a16="http://schemas.microsoft.com/office/drawing/2014/main" id="{FEEC6135-CACD-4982-BD31-5BE7A9B499C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834206">
            <a:off x="3967123" y="588978"/>
            <a:ext cx="725737" cy="3363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481;p71">
            <a:extLst>
              <a:ext uri="{FF2B5EF4-FFF2-40B4-BE49-F238E27FC236}">
                <a16:creationId xmlns:a16="http://schemas.microsoft.com/office/drawing/2014/main" id="{803F18BB-7D45-4039-83A2-EDB1CB9A5A8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9172420">
            <a:off x="3271518" y="2043510"/>
            <a:ext cx="2272339" cy="1857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486;p71">
            <a:extLst>
              <a:ext uri="{FF2B5EF4-FFF2-40B4-BE49-F238E27FC236}">
                <a16:creationId xmlns:a16="http://schemas.microsoft.com/office/drawing/2014/main" id="{6FAC3DF9-B0CC-4DE6-8D40-3A0753B7FF0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942985" flipV="1">
            <a:off x="2875482" y="860548"/>
            <a:ext cx="1233196" cy="330602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6B86779-1A70-437E-B36E-9BF6E7538902}"/>
              </a:ext>
            </a:extLst>
          </p:cNvPr>
          <p:cNvSpPr/>
          <p:nvPr/>
        </p:nvSpPr>
        <p:spPr>
          <a:xfrm>
            <a:off x="2226102" y="1902554"/>
            <a:ext cx="48444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 algn="ctr"/>
            <a:r>
              <a:rPr lang="en-US" sz="5400" b="1" dirty="0">
                <a:ln w="6600">
                  <a:solidFill>
                    <a:schemeClr val="bg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Y MAHANTH</a:t>
            </a:r>
          </a:p>
        </p:txBody>
      </p:sp>
      <p:pic>
        <p:nvPicPr>
          <p:cNvPr id="13" name="Google Shape;3482;p71">
            <a:extLst>
              <a:ext uri="{FF2B5EF4-FFF2-40B4-BE49-F238E27FC236}">
                <a16:creationId xmlns:a16="http://schemas.microsoft.com/office/drawing/2014/main" id="{D5ABE5B6-3091-4080-80B2-9A2EC6352D7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194667">
            <a:off x="5767580" y="1562183"/>
            <a:ext cx="426101" cy="2158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478;p71">
            <a:extLst>
              <a:ext uri="{FF2B5EF4-FFF2-40B4-BE49-F238E27FC236}">
                <a16:creationId xmlns:a16="http://schemas.microsoft.com/office/drawing/2014/main" id="{C9BC7833-FA0F-4DB9-8ADC-6DB1EAF0859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769156">
            <a:off x="3065610" y="1351264"/>
            <a:ext cx="376277" cy="144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479;p71">
            <a:extLst>
              <a:ext uri="{FF2B5EF4-FFF2-40B4-BE49-F238E27FC236}">
                <a16:creationId xmlns:a16="http://schemas.microsoft.com/office/drawing/2014/main" id="{AB429BE1-F217-4086-8CF8-8BC2131E1D9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4268971" y="1211589"/>
            <a:ext cx="464918" cy="3361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480;p71">
            <a:extLst>
              <a:ext uri="{FF2B5EF4-FFF2-40B4-BE49-F238E27FC236}">
                <a16:creationId xmlns:a16="http://schemas.microsoft.com/office/drawing/2014/main" id="{7F4D0BF1-D35F-4F05-8D36-20193E234E5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6026637">
            <a:off x="2173310" y="839724"/>
            <a:ext cx="634493" cy="152627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BE635FE-A3E5-4D35-8F78-3BB04F574E05}"/>
              </a:ext>
            </a:extLst>
          </p:cNvPr>
          <p:cNvSpPr/>
          <p:nvPr/>
        </p:nvSpPr>
        <p:spPr>
          <a:xfrm rot="21152121">
            <a:off x="1997032" y="1294104"/>
            <a:ext cx="65755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bg2"/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By</a:t>
            </a:r>
            <a:endParaRPr lang="en-US" sz="2800" b="1" cap="none" spc="50" dirty="0">
              <a:ln w="9525" cmpd="sng">
                <a:solidFill>
                  <a:schemeClr val="bg2"/>
                </a:solidFill>
                <a:prstDash val="solid"/>
              </a:ln>
              <a:solidFill>
                <a:schemeClr val="tx2">
                  <a:lumMod val="40000"/>
                  <a:lumOff val="6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2071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airplan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 ?</a:t>
            </a:r>
            <a:endParaRPr dirty="0"/>
          </a:p>
        </p:txBody>
      </p:sp>
      <p:sp>
        <p:nvSpPr>
          <p:cNvPr id="2218" name="Google Shape;2218;p45"/>
          <p:cNvSpPr txBox="1">
            <a:spLocks noGrp="1"/>
          </p:cNvSpPr>
          <p:nvPr>
            <p:ph type="title"/>
          </p:nvPr>
        </p:nvSpPr>
        <p:spPr>
          <a:xfrm>
            <a:off x="1456878" y="1263472"/>
            <a:ext cx="6230244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Reframing the Question </a:t>
            </a:r>
            <a:endParaRPr sz="1700" dirty="0"/>
          </a:p>
        </p:txBody>
      </p:sp>
      <p:sp>
        <p:nvSpPr>
          <p:cNvPr id="2219" name="Google Shape;2219;p45"/>
          <p:cNvSpPr txBox="1">
            <a:spLocks noGrp="1"/>
          </p:cNvSpPr>
          <p:nvPr>
            <p:ph type="subTitle" idx="1"/>
          </p:nvPr>
        </p:nvSpPr>
        <p:spPr>
          <a:xfrm>
            <a:off x="1619651" y="2008488"/>
            <a:ext cx="6476264" cy="14868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What do we mean by </a:t>
            </a:r>
            <a:r>
              <a:rPr lang="en" sz="2000" b="1" dirty="0"/>
              <a:t>Program</a:t>
            </a:r>
            <a:r>
              <a:rPr lang="en" sz="1600" dirty="0"/>
              <a:t> or </a:t>
            </a:r>
            <a:r>
              <a:rPr lang="en" sz="2000" b="1" dirty="0"/>
              <a:t>Algorithm</a:t>
            </a:r>
            <a:r>
              <a:rPr lang="en" sz="1600" b="1" dirty="0"/>
              <a:t> ?</a:t>
            </a:r>
            <a:endParaRPr sz="16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6"/>
    </mc:Choice>
    <mc:Fallback xmlns="">
      <p:transition spd="slow" advTm="1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8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750" fill="hold"/>
                                        <p:tgtEl>
                                          <p:spTgt spid="2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7" grpId="0"/>
      <p:bldP spid="2218" grpId="0"/>
      <p:bldP spid="2219" grpId="0" build="p"/>
      <p:bldP spid="2219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74375BC-5E2D-4466-8F0F-0234CF8E4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00451"/>
            <a:ext cx="9144000" cy="60567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2437D02-F5F1-4DC1-991A-1551D2CC2C35}"/>
              </a:ext>
            </a:extLst>
          </p:cNvPr>
          <p:cNvSpPr/>
          <p:nvPr/>
        </p:nvSpPr>
        <p:spPr>
          <a:xfrm>
            <a:off x="145249" y="151810"/>
            <a:ext cx="537163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ENTIRE</a:t>
            </a:r>
            <a:r>
              <a:rPr 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QUESTIONS</a:t>
            </a:r>
            <a:endParaRPr lang="en-IN" sz="4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A7E39B-B205-43DE-A541-5EB3697518E1}"/>
              </a:ext>
            </a:extLst>
          </p:cNvPr>
          <p:cNvSpPr/>
          <p:nvPr/>
        </p:nvSpPr>
        <p:spPr>
          <a:xfrm>
            <a:off x="2104559" y="4422303"/>
            <a:ext cx="402192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ALAN TURING</a:t>
            </a:r>
            <a:endParaRPr lang="en-US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48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49"/>
    </mc:Choice>
    <mc:Fallback xmlns="">
      <p:transition spd="slow" advTm="21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671450" y="2571750"/>
            <a:ext cx="4800202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23 June 1912 – 7 June 1954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was an English mathematician, computer scientist, logician, cryptanalyst, philosopher, and theoretical biologist.</a:t>
            </a:r>
            <a:endParaRPr lang="e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171" name="Google Shape;2171;p41"/>
          <p:cNvPicPr preferRelativeResize="0"/>
          <p:nvPr/>
        </p:nvPicPr>
        <p:blipFill rotWithShape="1">
          <a:blip r:embed="rId3"/>
          <a:srcRect l="11046" t="133" r="9802" b="4245"/>
          <a:stretch/>
        </p:blipFill>
        <p:spPr>
          <a:xfrm>
            <a:off x="5601723" y="540000"/>
            <a:ext cx="2554500" cy="4063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444624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Alan Mathison Turing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06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10"/>
    </mc:Choice>
    <mc:Fallback xmlns="">
      <p:transition spd="slow" advTm="36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" grpId="0"/>
      <p:bldP spid="21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p62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Turing Machine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5"/>
    </mc:Choice>
    <mc:Fallback xmlns="">
      <p:transition spd="slow" advTm="5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4.1|2.5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4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630B"/>
      </a:dk2>
      <a:lt2>
        <a:srgbClr val="77C63D"/>
      </a:lt2>
      <a:accent1>
        <a:srgbClr val="77C63D"/>
      </a:accent1>
      <a:accent2>
        <a:srgbClr val="A8B2D7"/>
      </a:accent2>
      <a:accent3>
        <a:srgbClr val="9FE8B1"/>
      </a:accent3>
      <a:accent4>
        <a:srgbClr val="9EDCDA"/>
      </a:accent4>
      <a:accent5>
        <a:srgbClr val="7F7DC4"/>
      </a:accent5>
      <a:accent6>
        <a:srgbClr val="75DC6F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6">
    <wetp:webextensionref xmlns:r="http://schemas.openxmlformats.org/officeDocument/2006/relationships" r:id="rId1"/>
  </wetp:taskpane>
  <wetp:taskpane dockstate="right" visibility="0" width="438" row="15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AB9904D7-ED0D-4B30-BEB2-BE762A1EAF6E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6D188C8-7B4E-464B-857A-1487EABEDDE1}">
  <we:reference id="wa104381411" version="1.0.0.0" store="en-US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974</Words>
  <Application>Microsoft Office PowerPoint</Application>
  <PresentationFormat>On-screen Show (16:9)</PresentationFormat>
  <Paragraphs>366</Paragraphs>
  <Slides>54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Open Sans</vt:lpstr>
      <vt:lpstr>Bahnschrift SemiBold SemiConden</vt:lpstr>
      <vt:lpstr>Arial</vt:lpstr>
      <vt:lpstr>RM Pro</vt:lpstr>
      <vt:lpstr>Overpass Black</vt:lpstr>
      <vt:lpstr>Josefin Sans</vt:lpstr>
      <vt:lpstr>Fira Sans Extra Condensed Medium</vt:lpstr>
      <vt:lpstr>Aqua Marketing Plan by Slidego</vt:lpstr>
      <vt:lpstr>Can Computers Decide ?</vt:lpstr>
      <vt:lpstr>WhoAmI</vt:lpstr>
      <vt:lpstr>About</vt:lpstr>
      <vt:lpstr>The Question</vt:lpstr>
      <vt:lpstr>—Mathematicians</vt:lpstr>
      <vt:lpstr>Question ?</vt:lpstr>
      <vt:lpstr>PowerPoint Presentation</vt:lpstr>
      <vt:lpstr>Alan Mathison Turing</vt:lpstr>
      <vt:lpstr>Turing Machine</vt:lpstr>
      <vt:lpstr>Turing Machine</vt:lpstr>
      <vt:lpstr>Turing Machine</vt:lpstr>
      <vt:lpstr>Turing Machine</vt:lpstr>
      <vt:lpstr>Turing Machine</vt:lpstr>
      <vt:lpstr>Turing Machine</vt:lpstr>
      <vt:lpstr>Turing Machine</vt:lpstr>
      <vt:lpstr>Turing Machine</vt:lpstr>
      <vt:lpstr>Turing Machine</vt:lpstr>
      <vt:lpstr>Turing Machine</vt:lpstr>
      <vt:lpstr>Turing Machine</vt:lpstr>
      <vt:lpstr>Turing Machine</vt:lpstr>
      <vt:lpstr>Turing Machine</vt:lpstr>
      <vt:lpstr>Turing Machine</vt:lpstr>
      <vt:lpstr>The Question</vt:lpstr>
      <vt:lpstr>—Mathematicians</vt:lpstr>
      <vt:lpstr>TM v/s The Question</vt:lpstr>
      <vt:lpstr>—Mathematicians</vt:lpstr>
      <vt:lpstr>—Mathematicians</vt:lpstr>
      <vt:lpstr>—Mathematicians</vt:lpstr>
      <vt:lpstr>—Mathematicians</vt:lpstr>
      <vt:lpstr>—Mathematicians</vt:lpstr>
      <vt:lpstr>—Mathematicians</vt:lpstr>
      <vt:lpstr>—Mathematicians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PARADOX</vt:lpstr>
      <vt:lpstr>PowerPoint Presentation</vt:lpstr>
      <vt:lpstr>Sneak Peek</vt:lpstr>
      <vt:lpstr>SOLUTION</vt:lpstr>
      <vt:lpstr>PowerPoint Presentation</vt:lpstr>
      <vt:lpstr>Turing Machine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Computers Decide ?</dc:title>
  <cp:lastModifiedBy>Mahanth Maha</cp:lastModifiedBy>
  <cp:revision>3</cp:revision>
  <dcterms:modified xsi:type="dcterms:W3CDTF">2022-02-24T03:08:33Z</dcterms:modified>
</cp:coreProperties>
</file>